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tiff" ContentType="image/tiff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53" r:id="rId1"/>
  </p:sldMasterIdLst>
  <p:notesMasterIdLst>
    <p:notesMasterId r:id="rId38"/>
  </p:notesMasterIdLst>
  <p:sldIdLst>
    <p:sldId id="708" r:id="rId2"/>
    <p:sldId id="666" r:id="rId3"/>
    <p:sldId id="716" r:id="rId4"/>
    <p:sldId id="684" r:id="rId5"/>
    <p:sldId id="709" r:id="rId6"/>
    <p:sldId id="710" r:id="rId7"/>
    <p:sldId id="711" r:id="rId8"/>
    <p:sldId id="712" r:id="rId9"/>
    <p:sldId id="520" r:id="rId10"/>
    <p:sldId id="685" r:id="rId11"/>
    <p:sldId id="686" r:id="rId12"/>
    <p:sldId id="687" r:id="rId13"/>
    <p:sldId id="688" r:id="rId14"/>
    <p:sldId id="690" r:id="rId15"/>
    <p:sldId id="691" r:id="rId16"/>
    <p:sldId id="696" r:id="rId17"/>
    <p:sldId id="697" r:id="rId18"/>
    <p:sldId id="695" r:id="rId19"/>
    <p:sldId id="689" r:id="rId20"/>
    <p:sldId id="693" r:id="rId21"/>
    <p:sldId id="703" r:id="rId22"/>
    <p:sldId id="704" r:id="rId23"/>
    <p:sldId id="694" r:id="rId24"/>
    <p:sldId id="698" r:id="rId25"/>
    <p:sldId id="699" r:id="rId26"/>
    <p:sldId id="701" r:id="rId27"/>
    <p:sldId id="714" r:id="rId28"/>
    <p:sldId id="713" r:id="rId29"/>
    <p:sldId id="702" r:id="rId30"/>
    <p:sldId id="717" r:id="rId31"/>
    <p:sldId id="718" r:id="rId32"/>
    <p:sldId id="700" r:id="rId33"/>
    <p:sldId id="715" r:id="rId34"/>
    <p:sldId id="654" r:id="rId35"/>
    <p:sldId id="706" r:id="rId36"/>
    <p:sldId id="655" r:id="rId37"/>
  </p:sldIdLst>
  <p:sldSz cx="24377650" cy="13716000"/>
  <p:notesSz cx="6858000" cy="9144000"/>
  <p:embeddedFontLst>
    <p:embeddedFont>
      <p:font typeface="Montserrat" panose="02000505000000020004" pitchFamily="2" charset="77"/>
      <p:regular r:id="rId39"/>
      <p:bold r:id="rId40"/>
    </p:embeddedFont>
    <p:embeddedFont>
      <p:font typeface="Source Sans Pro" panose="020B0503030403020204" pitchFamily="34" charset="0"/>
      <p:regular r:id="rId41"/>
      <p:bold r:id="rId42"/>
      <p:italic r:id="rId43"/>
      <p:boldItalic r:id="rId4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008F"/>
    <a:srgbClr val="FFD9FF"/>
    <a:srgbClr val="FFD900"/>
    <a:srgbClr val="9A2400"/>
    <a:srgbClr val="C2ABB8"/>
    <a:srgbClr val="C2AB00"/>
    <a:srgbClr val="FFF200"/>
    <a:srgbClr val="A6B5CA"/>
    <a:srgbClr val="0000D9"/>
    <a:srgbClr val="AE77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D55078D-660B-484F-A619-785C32E2733B}">
  <a:tblStyle styleId="{7D55078D-660B-484F-A619-785C32E2733B}" styleName="Table_0">
    <a:wholeTbl>
      <a:tcTxStyle b="off" i="off">
        <a:font>
          <a:latin typeface="Lato Light"/>
          <a:ea typeface="Lato Light"/>
          <a:cs typeface="Lato Light"/>
        </a:font>
        <a:schemeClr val="dk1"/>
      </a:tcTxStyle>
      <a:tcStyle>
        <a:tcBdr>
          <a:left>
            <a:ln w="1270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1270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rgbClr val="E7E7E7"/>
          </a:solidFill>
        </a:fill>
      </a:tcStyle>
    </a:band1H>
    <a:band1V>
      <a:tcStyle>
        <a:tcBdr/>
        <a:fill>
          <a:solidFill>
            <a:srgbClr val="E7E7E7"/>
          </a:solidFill>
        </a:fill>
      </a:tcStyle>
    </a:band1V>
    <a:lastCol>
      <a:tcTxStyle b="on" i="off"/>
      <a:tcStyle>
        <a:tcBdr/>
      </a:tcStyle>
    </a:lastCol>
    <a:firstCol>
      <a:tcTxStyle b="on" i="off"/>
      <a:tcStyle>
        <a:tcBdr/>
      </a:tcStyle>
    </a:firstCol>
    <a:lastRow>
      <a:tcTxStyle b="on" i="off"/>
      <a:tcStyle>
        <a:tcBdr>
          <a:top>
            <a:ln w="5080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chemeClr val="lt1"/>
          </a:solidFill>
        </a:fill>
      </a:tcStyle>
    </a:lastRow>
    <a:firstRow>
      <a:tcTxStyle b="on" i="off">
        <a:font>
          <a:latin typeface="Lato Light"/>
          <a:ea typeface="Lato Light"/>
          <a:cs typeface="Lato Light"/>
        </a:font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BBD5E51A-DC8B-4F1E-BDBE-6C595A67FAA6}" styleName="Table_1">
    <a:wholeTbl>
      <a:tcTxStyle b="off" i="off">
        <a:font>
          <a:latin typeface="Lato Light"/>
          <a:ea typeface="Lato Light"/>
          <a:cs typeface="Lato Light"/>
        </a:font>
        <a:schemeClr val="dk1"/>
      </a:tcTxStyle>
      <a:tcStyle>
        <a:tcBdr>
          <a:left>
            <a:ln w="127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127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rgbClr val="FFE9E8"/>
          </a:solidFill>
        </a:fill>
      </a:tcStyle>
    </a:band1H>
    <a:band1V>
      <a:tcStyle>
        <a:tcBdr/>
        <a:fill>
          <a:solidFill>
            <a:srgbClr val="FFE9E8"/>
          </a:solidFill>
        </a:fill>
      </a:tcStyle>
    </a:band1V>
    <a:lastCol>
      <a:tcTxStyle b="on" i="off"/>
      <a:tcStyle>
        <a:tcBdr/>
      </a:tcStyle>
    </a:lastCol>
    <a:firstCol>
      <a:tcTxStyle b="on" i="off"/>
      <a:tcStyle>
        <a:tcBdr/>
      </a:tcStyle>
    </a:firstCol>
    <a:lastRow>
      <a:tcTxStyle b="on" i="off"/>
      <a:tcStyle>
        <a:tcBdr>
          <a:top>
            <a:ln w="508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chemeClr val="lt1"/>
          </a:solidFill>
        </a:fill>
      </a:tcStyle>
    </a:lastRow>
    <a:firstRow>
      <a:tcTxStyle b="on" i="off">
        <a:font>
          <a:latin typeface="Lato Light"/>
          <a:ea typeface="Lato Light"/>
          <a:cs typeface="Lato Light"/>
        </a:font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DD1E77B-CE43-481C-A341-AEFFAEBEF725}" styleName="Table_2">
    <a:wholeTbl>
      <a:tcTxStyle b="off" i="off">
        <a:font>
          <a:latin typeface="Lato Light"/>
          <a:ea typeface="Lato Light"/>
          <a:cs typeface="Lato Light"/>
        </a:font>
        <a:schemeClr val="dk1"/>
      </a:tcTxStyle>
      <a:tcStyle>
        <a:tcBdr>
          <a:left>
            <a:ln w="1270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1270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rgbClr val="EFEFF0"/>
          </a:solidFill>
        </a:fill>
      </a:tcStyle>
    </a:band1H>
    <a:band1V>
      <a:tcStyle>
        <a:tcBdr/>
        <a:fill>
          <a:solidFill>
            <a:srgbClr val="EFEFF0"/>
          </a:solidFill>
        </a:fill>
      </a:tcStyle>
    </a:band1V>
    <a:lastCol>
      <a:tcTxStyle b="on" i="off"/>
      <a:tcStyle>
        <a:tcBdr/>
      </a:tcStyle>
    </a:lastCol>
    <a:firstCol>
      <a:tcTxStyle b="on" i="off"/>
      <a:tcStyle>
        <a:tcBdr/>
      </a:tcStyle>
    </a:firstCol>
    <a:lastRow>
      <a:tcTxStyle b="on" i="off"/>
      <a:tcStyle>
        <a:tcBdr>
          <a:top>
            <a:ln w="5080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chemeClr val="lt1"/>
          </a:solidFill>
        </a:fill>
      </a:tcStyle>
    </a:lastRow>
    <a:firstRow>
      <a:tcTxStyle b="on" i="off">
        <a:font>
          <a:latin typeface="Lato Light"/>
          <a:ea typeface="Lato Light"/>
          <a:cs typeface="Lato Light"/>
        </a:font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119966B-2AFB-4FB7-B421-DD72378FF5E0}" styleName="Table_3">
    <a:wholeTbl>
      <a:tcTxStyle b="off" i="off">
        <a:font>
          <a:latin typeface="Lato Light"/>
          <a:ea typeface="Lato Light"/>
          <a:cs typeface="Lato Light"/>
        </a:font>
        <a:schemeClr val="dk1"/>
      </a:tcTxStyle>
      <a:tcStyle>
        <a:tcBdr>
          <a:left>
            <a:ln w="12700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0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0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0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12700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rgbClr val="F8F7F7"/>
          </a:solidFill>
        </a:fill>
      </a:tcStyle>
    </a:band1H>
    <a:band1V>
      <a:tcStyle>
        <a:tcBdr/>
        <a:fill>
          <a:solidFill>
            <a:srgbClr val="F8F7F7"/>
          </a:solidFill>
        </a:fill>
      </a:tcStyle>
    </a:band1V>
    <a:lastCol>
      <a:tcTxStyle b="on" i="off"/>
      <a:tcStyle>
        <a:tcBdr/>
      </a:tcStyle>
    </a:lastCol>
    <a:firstCol>
      <a:tcTxStyle b="on" i="off"/>
      <a:tcStyle>
        <a:tcBdr/>
      </a:tcStyle>
    </a:firstCol>
    <a:lastRow>
      <a:tcTxStyle b="on" i="off"/>
      <a:tcStyle>
        <a:tcBdr>
          <a:top>
            <a:ln w="50800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chemeClr val="lt1"/>
          </a:solidFill>
        </a:fill>
      </a:tcStyle>
    </a:lastRow>
    <a:firstRow>
      <a:tcTxStyle b="on" i="off">
        <a:font>
          <a:latin typeface="Lato Light"/>
          <a:ea typeface="Lato Light"/>
          <a:cs typeface="Lato Light"/>
        </a:font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77FD9E53-EF9B-4A96-8BF4-A2E33BCC0914}" styleName="Table_4">
    <a:wholeTbl>
      <a:tcTxStyle b="off" i="off">
        <a:font>
          <a:latin typeface="Lato Light"/>
          <a:ea typeface="Lato Light"/>
          <a:cs typeface="Lato Light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  <a:fill>
          <a:solidFill>
            <a:srgbClr val="E7E7E7"/>
          </a:solidFill>
        </a:fill>
      </a:tcStyle>
    </a:wholeTbl>
    <a:band1H>
      <a:tcStyle>
        <a:tcBdr/>
        <a:fill>
          <a:solidFill>
            <a:srgbClr val="CCCCCC"/>
          </a:solidFill>
        </a:fill>
      </a:tcStyle>
    </a:band1H>
    <a:band1V>
      <a:tcStyle>
        <a:tcBdr/>
        <a:fill>
          <a:solidFill>
            <a:srgbClr val="CCCCCC"/>
          </a:solidFill>
        </a:fill>
      </a:tcStyle>
    </a:band1V>
    <a:lastCol>
      <a:tcTxStyle b="on" i="off">
        <a:font>
          <a:latin typeface="Lato Light"/>
          <a:ea typeface="Lato Light"/>
          <a:cs typeface="Lato Light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Lato Light"/>
          <a:ea typeface="Lato Light"/>
          <a:cs typeface="Lato Light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Lato Light"/>
          <a:ea typeface="Lato Light"/>
          <a:cs typeface="Lato Light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Lato Light"/>
          <a:ea typeface="Lato Light"/>
          <a:cs typeface="Lato Light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chemeClr val="accent1"/>
          </a:solidFill>
        </a:fill>
      </a:tcStyle>
    </a:firstRow>
  </a:tblStyle>
  <a:tblStyle styleId="{128E107E-EE44-491B-9725-637A73915A59}" styleName="Table_5">
    <a:wholeTbl>
      <a:tcTxStyle b="off" i="off">
        <a:font>
          <a:latin typeface="Lato Light"/>
          <a:ea typeface="Lato Light"/>
          <a:cs typeface="Lato Light"/>
        </a:font>
        <a:schemeClr val="dk1"/>
      </a:tcTxStyle>
      <a:tcStyle>
        <a:tcBdr>
          <a:left>
            <a:ln w="12700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0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0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0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12700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12700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  <a:fill>
          <a:solidFill>
            <a:srgbClr val="F8F7F7"/>
          </a:solidFill>
        </a:fill>
      </a:tcStyle>
    </a:wholeTbl>
    <a:band1H>
      <a:tcStyle>
        <a:tcBdr/>
        <a:fill>
          <a:solidFill>
            <a:srgbClr val="F0EFEF"/>
          </a:solidFill>
        </a:fill>
      </a:tcStyle>
    </a:band1H>
    <a:band1V>
      <a:tcStyle>
        <a:tcBdr/>
        <a:fill>
          <a:solidFill>
            <a:srgbClr val="F0EFEF"/>
          </a:solidFill>
        </a:fill>
      </a:tcStyle>
    </a:band1V>
    <a:lastCol>
      <a:tcTxStyle b="on" i="off"/>
      <a:tcStyle>
        <a:tcBdr/>
      </a:tcStyle>
    </a:lastCol>
    <a:firstCol>
      <a:tcTxStyle b="on" i="off"/>
      <a:tcStyle>
        <a:tcBdr/>
      </a:tcStyle>
    </a:firstCol>
    <a:lastRow>
      <a:tcTxStyle b="on" i="off"/>
      <a:tcStyle>
        <a:tcBdr>
          <a:top>
            <a:ln w="25400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rgbClr val="F8F7F7"/>
          </a:solidFill>
        </a:fill>
      </a:tcStyle>
    </a:lastRow>
    <a:firstRow>
      <a:tcTxStyle b="on" i="off"/>
      <a:tcStyle>
        <a:tcBdr/>
        <a:fill>
          <a:solidFill>
            <a:srgbClr val="F8F7F7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894"/>
    <p:restoredTop sz="94932"/>
  </p:normalViewPr>
  <p:slideViewPr>
    <p:cSldViewPr snapToGrid="0" snapToObjects="1">
      <p:cViewPr varScale="1">
        <p:scale>
          <a:sx n="61" d="100"/>
          <a:sy n="61" d="100"/>
        </p:scale>
        <p:origin x="280" y="8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4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2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5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dreas Biørn-Hansen" userId="f3adb44c-04fb-439e-8fac-7dab2e9da3ac" providerId="ADAL" clId="{246FD78B-5D4F-6542-B834-E6671A04934E}"/>
    <pc:docChg chg="undo redo custSel addSld delSld modSld sldOrd">
      <pc:chgData name="Andreas Biørn-Hansen" userId="f3adb44c-04fb-439e-8fac-7dab2e9da3ac" providerId="ADAL" clId="{246FD78B-5D4F-6542-B834-E6671A04934E}" dt="2018-10-03T11:52:10.108" v="11294" actId="20577"/>
      <pc:docMkLst>
        <pc:docMk/>
      </pc:docMkLst>
      <pc:sldChg chg="addSp modSp add del ord modAnim">
        <pc:chgData name="Andreas Biørn-Hansen" userId="f3adb44c-04fb-439e-8fac-7dab2e9da3ac" providerId="ADAL" clId="{246FD78B-5D4F-6542-B834-E6671A04934E}" dt="2018-10-02T09:31:21.023" v="7470"/>
        <pc:sldMkLst>
          <pc:docMk/>
          <pc:sldMk cId="1242488521" sldId="520"/>
        </pc:sldMkLst>
        <pc:spChg chg="mod">
          <ac:chgData name="Andreas Biørn-Hansen" userId="f3adb44c-04fb-439e-8fac-7dab2e9da3ac" providerId="ADAL" clId="{246FD78B-5D4F-6542-B834-E6671A04934E}" dt="2018-10-01T11:11:20.301" v="4658" actId="164"/>
          <ac:spMkLst>
            <pc:docMk/>
            <pc:sldMk cId="1242488521" sldId="520"/>
            <ac:spMk id="528" creationId="{00000000-0000-0000-0000-000000000000}"/>
          </ac:spMkLst>
        </pc:spChg>
        <pc:spChg chg="mod">
          <ac:chgData name="Andreas Biørn-Hansen" userId="f3adb44c-04fb-439e-8fac-7dab2e9da3ac" providerId="ADAL" clId="{246FD78B-5D4F-6542-B834-E6671A04934E}" dt="2018-10-01T11:11:24.762" v="4659" actId="164"/>
          <ac:spMkLst>
            <pc:docMk/>
            <pc:sldMk cId="1242488521" sldId="520"/>
            <ac:spMk id="529" creationId="{00000000-0000-0000-0000-000000000000}"/>
          </ac:spMkLst>
        </pc:spChg>
        <pc:spChg chg="mod">
          <ac:chgData name="Andreas Biørn-Hansen" userId="f3adb44c-04fb-439e-8fac-7dab2e9da3ac" providerId="ADAL" clId="{246FD78B-5D4F-6542-B834-E6671A04934E}" dt="2018-10-01T11:11:30.772" v="4660" actId="164"/>
          <ac:spMkLst>
            <pc:docMk/>
            <pc:sldMk cId="1242488521" sldId="520"/>
            <ac:spMk id="530" creationId="{00000000-0000-0000-0000-000000000000}"/>
          </ac:spMkLst>
        </pc:spChg>
        <pc:spChg chg="mod">
          <ac:chgData name="Andreas Biørn-Hansen" userId="f3adb44c-04fb-439e-8fac-7dab2e9da3ac" providerId="ADAL" clId="{246FD78B-5D4F-6542-B834-E6671A04934E}" dt="2018-10-01T11:11:24.762" v="4659" actId="164"/>
          <ac:spMkLst>
            <pc:docMk/>
            <pc:sldMk cId="1242488521" sldId="520"/>
            <ac:spMk id="531" creationId="{00000000-0000-0000-0000-000000000000}"/>
          </ac:spMkLst>
        </pc:spChg>
        <pc:spChg chg="mod">
          <ac:chgData name="Andreas Biørn-Hansen" userId="f3adb44c-04fb-439e-8fac-7dab2e9da3ac" providerId="ADAL" clId="{246FD78B-5D4F-6542-B834-E6671A04934E}" dt="2018-10-01T11:11:30.772" v="4660" actId="164"/>
          <ac:spMkLst>
            <pc:docMk/>
            <pc:sldMk cId="1242488521" sldId="520"/>
            <ac:spMk id="532" creationId="{00000000-0000-0000-0000-000000000000}"/>
          </ac:spMkLst>
        </pc:spChg>
        <pc:spChg chg="mod">
          <ac:chgData name="Andreas Biørn-Hansen" userId="f3adb44c-04fb-439e-8fac-7dab2e9da3ac" providerId="ADAL" clId="{246FD78B-5D4F-6542-B834-E6671A04934E}" dt="2018-09-30T09:35:22.922" v="163" actId="20577"/>
          <ac:spMkLst>
            <pc:docMk/>
            <pc:sldMk cId="1242488521" sldId="520"/>
            <ac:spMk id="534" creationId="{00000000-0000-0000-0000-000000000000}"/>
          </ac:spMkLst>
        </pc:spChg>
        <pc:spChg chg="mod">
          <ac:chgData name="Andreas Biørn-Hansen" userId="f3adb44c-04fb-439e-8fac-7dab2e9da3ac" providerId="ADAL" clId="{246FD78B-5D4F-6542-B834-E6671A04934E}" dt="2018-10-01T11:11:30.772" v="4660" actId="164"/>
          <ac:spMkLst>
            <pc:docMk/>
            <pc:sldMk cId="1242488521" sldId="520"/>
            <ac:spMk id="536" creationId="{00000000-0000-0000-0000-000000000000}"/>
          </ac:spMkLst>
        </pc:spChg>
        <pc:spChg chg="mod">
          <ac:chgData name="Andreas Biørn-Hansen" userId="f3adb44c-04fb-439e-8fac-7dab2e9da3ac" providerId="ADAL" clId="{246FD78B-5D4F-6542-B834-E6671A04934E}" dt="2018-10-01T11:11:24.762" v="4659" actId="164"/>
          <ac:spMkLst>
            <pc:docMk/>
            <pc:sldMk cId="1242488521" sldId="520"/>
            <ac:spMk id="538" creationId="{00000000-0000-0000-0000-000000000000}"/>
          </ac:spMkLst>
        </pc:spChg>
        <pc:spChg chg="mod">
          <ac:chgData name="Andreas Biørn-Hansen" userId="f3adb44c-04fb-439e-8fac-7dab2e9da3ac" providerId="ADAL" clId="{246FD78B-5D4F-6542-B834-E6671A04934E}" dt="2018-10-01T11:11:20.301" v="4658" actId="164"/>
          <ac:spMkLst>
            <pc:docMk/>
            <pc:sldMk cId="1242488521" sldId="520"/>
            <ac:spMk id="540" creationId="{00000000-0000-0000-0000-000000000000}"/>
          </ac:spMkLst>
        </pc:spChg>
        <pc:spChg chg="mod">
          <ac:chgData name="Andreas Biørn-Hansen" userId="f3adb44c-04fb-439e-8fac-7dab2e9da3ac" providerId="ADAL" clId="{246FD78B-5D4F-6542-B834-E6671A04934E}" dt="2018-10-01T11:11:20.301" v="4658" actId="164"/>
          <ac:spMkLst>
            <pc:docMk/>
            <pc:sldMk cId="1242488521" sldId="520"/>
            <ac:spMk id="542" creationId="{00000000-0000-0000-0000-000000000000}"/>
          </ac:spMkLst>
        </pc:spChg>
        <pc:grpChg chg="add mod">
          <ac:chgData name="Andreas Biørn-Hansen" userId="f3adb44c-04fb-439e-8fac-7dab2e9da3ac" providerId="ADAL" clId="{246FD78B-5D4F-6542-B834-E6671A04934E}" dt="2018-10-01T11:11:20.301" v="4658" actId="164"/>
          <ac:grpSpMkLst>
            <pc:docMk/>
            <pc:sldMk cId="1242488521" sldId="520"/>
            <ac:grpSpMk id="3" creationId="{CAAE7CCE-0375-254C-A808-9E046F34E4B9}"/>
          </ac:grpSpMkLst>
        </pc:grpChg>
        <pc:grpChg chg="add mod">
          <ac:chgData name="Andreas Biørn-Hansen" userId="f3adb44c-04fb-439e-8fac-7dab2e9da3ac" providerId="ADAL" clId="{246FD78B-5D4F-6542-B834-E6671A04934E}" dt="2018-10-01T11:11:24.762" v="4659" actId="164"/>
          <ac:grpSpMkLst>
            <pc:docMk/>
            <pc:sldMk cId="1242488521" sldId="520"/>
            <ac:grpSpMk id="4" creationId="{96C2D922-40B5-FB4C-AE19-9721696B86A7}"/>
          </ac:grpSpMkLst>
        </pc:grpChg>
        <pc:grpChg chg="add mod">
          <ac:chgData name="Andreas Biørn-Hansen" userId="f3adb44c-04fb-439e-8fac-7dab2e9da3ac" providerId="ADAL" clId="{246FD78B-5D4F-6542-B834-E6671A04934E}" dt="2018-10-01T11:11:30.772" v="4660" actId="164"/>
          <ac:grpSpMkLst>
            <pc:docMk/>
            <pc:sldMk cId="1242488521" sldId="520"/>
            <ac:grpSpMk id="5" creationId="{D8BC56DB-FE15-684B-B078-0A7E90FD6A18}"/>
          </ac:grpSpMkLst>
        </pc:grpChg>
      </pc:sldChg>
      <pc:sldChg chg="addSp delSp modSp delAnim modAnim">
        <pc:chgData name="Andreas Biørn-Hansen" userId="f3adb44c-04fb-439e-8fac-7dab2e9da3ac" providerId="ADAL" clId="{246FD78B-5D4F-6542-B834-E6671A04934E}" dt="2018-10-02T17:14:10.710" v="8828" actId="20577"/>
        <pc:sldMkLst>
          <pc:docMk/>
          <pc:sldMk cId="819604658" sldId="654"/>
        </pc:sldMkLst>
        <pc:spChg chg="mod">
          <ac:chgData name="Andreas Biørn-Hansen" userId="f3adb44c-04fb-439e-8fac-7dab2e9da3ac" providerId="ADAL" clId="{246FD78B-5D4F-6542-B834-E6671A04934E}" dt="2018-10-02T17:14:10.710" v="8828" actId="20577"/>
          <ac:spMkLst>
            <pc:docMk/>
            <pc:sldMk cId="819604658" sldId="654"/>
            <ac:spMk id="27" creationId="{6774B17C-A847-D846-A5D4-290DA7DE2F4F}"/>
          </ac:spMkLst>
        </pc:spChg>
        <pc:picChg chg="add mod">
          <ac:chgData name="Andreas Biørn-Hansen" userId="f3adb44c-04fb-439e-8fac-7dab2e9da3ac" providerId="ADAL" clId="{246FD78B-5D4F-6542-B834-E6671A04934E}" dt="2018-10-02T09:55:30.219" v="7589" actId="1076"/>
          <ac:picMkLst>
            <pc:docMk/>
            <pc:sldMk cId="819604658" sldId="654"/>
            <ac:picMk id="2" creationId="{AB043BDD-31E3-3E4B-A267-EEA63C79B74F}"/>
          </ac:picMkLst>
        </pc:picChg>
        <pc:picChg chg="add del mod">
          <ac:chgData name="Andreas Biørn-Hansen" userId="f3adb44c-04fb-439e-8fac-7dab2e9da3ac" providerId="ADAL" clId="{246FD78B-5D4F-6542-B834-E6671A04934E}" dt="2018-10-02T09:55:20.587" v="7585" actId="478"/>
          <ac:picMkLst>
            <pc:docMk/>
            <pc:sldMk cId="819604658" sldId="654"/>
            <ac:picMk id="3" creationId="{EA322D29-9251-1041-B75B-2FD2CBC020A5}"/>
          </ac:picMkLst>
        </pc:picChg>
        <pc:picChg chg="add mod">
          <ac:chgData name="Andreas Biørn-Hansen" userId="f3adb44c-04fb-439e-8fac-7dab2e9da3ac" providerId="ADAL" clId="{246FD78B-5D4F-6542-B834-E6671A04934E}" dt="2018-10-02T09:55:35.010" v="7592" actId="1076"/>
          <ac:picMkLst>
            <pc:docMk/>
            <pc:sldMk cId="819604658" sldId="654"/>
            <ac:picMk id="4" creationId="{FFE5FCC7-A363-084F-AD80-79ADD6837B9D}"/>
          </ac:picMkLst>
        </pc:picChg>
      </pc:sldChg>
      <pc:sldChg chg="addSp delSp modSp">
        <pc:chgData name="Andreas Biørn-Hansen" userId="f3adb44c-04fb-439e-8fac-7dab2e9da3ac" providerId="ADAL" clId="{246FD78B-5D4F-6542-B834-E6671A04934E}" dt="2018-10-02T17:12:44.419" v="8818" actId="1076"/>
        <pc:sldMkLst>
          <pc:docMk/>
          <pc:sldMk cId="2378856717" sldId="655"/>
        </pc:sldMkLst>
        <pc:spChg chg="mod">
          <ac:chgData name="Andreas Biørn-Hansen" userId="f3adb44c-04fb-439e-8fac-7dab2e9da3ac" providerId="ADAL" clId="{246FD78B-5D4F-6542-B834-E6671A04934E}" dt="2018-10-01T13:24:22.150" v="6021" actId="20577"/>
          <ac:spMkLst>
            <pc:docMk/>
            <pc:sldMk cId="2378856717" sldId="655"/>
            <ac:spMk id="27" creationId="{6774B17C-A847-D846-A5D4-290DA7DE2F4F}"/>
          </ac:spMkLst>
        </pc:spChg>
        <pc:picChg chg="del">
          <ac:chgData name="Andreas Biørn-Hansen" userId="f3adb44c-04fb-439e-8fac-7dab2e9da3ac" providerId="ADAL" clId="{246FD78B-5D4F-6542-B834-E6671A04934E}" dt="2018-10-02T17:12:41.054" v="8815" actId="478"/>
          <ac:picMkLst>
            <pc:docMk/>
            <pc:sldMk cId="2378856717" sldId="655"/>
            <ac:picMk id="2" creationId="{4B82B742-6794-F248-8FBF-6E6D276D3DF1}"/>
          </ac:picMkLst>
        </pc:picChg>
        <pc:picChg chg="add mod">
          <ac:chgData name="Andreas Biørn-Hansen" userId="f3adb44c-04fb-439e-8fac-7dab2e9da3ac" providerId="ADAL" clId="{246FD78B-5D4F-6542-B834-E6671A04934E}" dt="2018-10-02T17:12:44.419" v="8818" actId="1076"/>
          <ac:picMkLst>
            <pc:docMk/>
            <pc:sldMk cId="2378856717" sldId="655"/>
            <ac:picMk id="3" creationId="{CC5C84A0-B1C2-B941-B1C5-2D7F6B4644D0}"/>
          </ac:picMkLst>
        </pc:picChg>
      </pc:sldChg>
      <pc:sldChg chg="modSp ord">
        <pc:chgData name="Andreas Biørn-Hansen" userId="f3adb44c-04fb-439e-8fac-7dab2e9da3ac" providerId="ADAL" clId="{246FD78B-5D4F-6542-B834-E6671A04934E}" dt="2018-10-02T11:46:34.033" v="7595"/>
        <pc:sldMkLst>
          <pc:docMk/>
          <pc:sldMk cId="2148244044" sldId="666"/>
        </pc:sldMkLst>
        <pc:spChg chg="mod">
          <ac:chgData name="Andreas Biørn-Hansen" userId="f3adb44c-04fb-439e-8fac-7dab2e9da3ac" providerId="ADAL" clId="{246FD78B-5D4F-6542-B834-E6671A04934E}" dt="2018-09-30T08:48:59.877" v="30" actId="20577"/>
          <ac:spMkLst>
            <pc:docMk/>
            <pc:sldMk cId="2148244044" sldId="666"/>
            <ac:spMk id="30" creationId="{00000000-0000-0000-0000-000000000000}"/>
          </ac:spMkLst>
        </pc:spChg>
      </pc:sldChg>
      <pc:sldChg chg="addSp modSp add modAnim">
        <pc:chgData name="Andreas Biørn-Hansen" userId="f3adb44c-04fb-439e-8fac-7dab2e9da3ac" providerId="ADAL" clId="{246FD78B-5D4F-6542-B834-E6671A04934E}" dt="2018-10-03T10:01:36.543" v="10296"/>
        <pc:sldMkLst>
          <pc:docMk/>
          <pc:sldMk cId="1654624313" sldId="684"/>
        </pc:sldMkLst>
        <pc:spChg chg="add mod">
          <ac:chgData name="Andreas Biørn-Hansen" userId="f3adb44c-04fb-439e-8fac-7dab2e9da3ac" providerId="ADAL" clId="{246FD78B-5D4F-6542-B834-E6671A04934E}" dt="2018-10-01T12:52:11.965" v="6017" actId="1076"/>
          <ac:spMkLst>
            <pc:docMk/>
            <pc:sldMk cId="1654624313" sldId="684"/>
            <ac:spMk id="7" creationId="{46A144FB-F52E-4D42-A05A-EEF88F0BB309}"/>
          </ac:spMkLst>
        </pc:spChg>
        <pc:spChg chg="add mod">
          <ac:chgData name="Andreas Biørn-Hansen" userId="f3adb44c-04fb-439e-8fac-7dab2e9da3ac" providerId="ADAL" clId="{246FD78B-5D4F-6542-B834-E6671A04934E}" dt="2018-10-02T05:44:54.860" v="7302" actId="1036"/>
          <ac:spMkLst>
            <pc:docMk/>
            <pc:sldMk cId="1654624313" sldId="684"/>
            <ac:spMk id="15" creationId="{B26D3CB7-EF10-BA4E-9A84-83111A6323DB}"/>
          </ac:spMkLst>
        </pc:spChg>
        <pc:spChg chg="add mod">
          <ac:chgData name="Andreas Biørn-Hansen" userId="f3adb44c-04fb-439e-8fac-7dab2e9da3ac" providerId="ADAL" clId="{246FD78B-5D4F-6542-B834-E6671A04934E}" dt="2018-10-02T05:44:58.256" v="7306" actId="1037"/>
          <ac:spMkLst>
            <pc:docMk/>
            <pc:sldMk cId="1654624313" sldId="684"/>
            <ac:spMk id="16" creationId="{C2EF4F23-7AB0-F843-942D-93A85AFFC953}"/>
          </ac:spMkLst>
        </pc:spChg>
        <pc:spChg chg="mod">
          <ac:chgData name="Andreas Biørn-Hansen" userId="f3adb44c-04fb-439e-8fac-7dab2e9da3ac" providerId="ADAL" clId="{246FD78B-5D4F-6542-B834-E6671A04934E}" dt="2018-10-01T10:12:28.395" v="3484" actId="20577"/>
          <ac:spMkLst>
            <pc:docMk/>
            <pc:sldMk cId="1654624313" sldId="684"/>
            <ac:spMk id="56" creationId="{00000000-0000-0000-0000-000000000000}"/>
          </ac:spMkLst>
        </pc:spChg>
        <pc:grpChg chg="add mod">
          <ac:chgData name="Andreas Biørn-Hansen" userId="f3adb44c-04fb-439e-8fac-7dab2e9da3ac" providerId="ADAL" clId="{246FD78B-5D4F-6542-B834-E6671A04934E}" dt="2018-10-01T12:51:36.462" v="5986" actId="164"/>
          <ac:grpSpMkLst>
            <pc:docMk/>
            <pc:sldMk cId="1654624313" sldId="684"/>
            <ac:grpSpMk id="5" creationId="{ACA14103-E61C-1D43-AAFA-DD1C8CD187E8}"/>
          </ac:grpSpMkLst>
        </pc:grpChg>
        <pc:grpChg chg="add mod">
          <ac:chgData name="Andreas Biørn-Hansen" userId="f3adb44c-04fb-439e-8fac-7dab2e9da3ac" providerId="ADAL" clId="{246FD78B-5D4F-6542-B834-E6671A04934E}" dt="2018-10-01T12:51:36.462" v="5986" actId="164"/>
          <ac:grpSpMkLst>
            <pc:docMk/>
            <pc:sldMk cId="1654624313" sldId="684"/>
            <ac:grpSpMk id="6" creationId="{8C0F8B0B-8329-4647-ACAF-D79A169E70E6}"/>
          </ac:grpSpMkLst>
        </pc:grpChg>
        <pc:cxnChg chg="add mod">
          <ac:chgData name="Andreas Biørn-Hansen" userId="f3adb44c-04fb-439e-8fac-7dab2e9da3ac" providerId="ADAL" clId="{246FD78B-5D4F-6542-B834-E6671A04934E}" dt="2018-10-01T12:51:16.226" v="5982" actId="164"/>
          <ac:cxnSpMkLst>
            <pc:docMk/>
            <pc:sldMk cId="1654624313" sldId="684"/>
            <ac:cxnSpMk id="4" creationId="{9D849B74-9942-BC4F-A101-3C28CDA3437F}"/>
          </ac:cxnSpMkLst>
        </pc:cxnChg>
        <pc:cxnChg chg="add mod">
          <ac:chgData name="Andreas Biørn-Hansen" userId="f3adb44c-04fb-439e-8fac-7dab2e9da3ac" providerId="ADAL" clId="{246FD78B-5D4F-6542-B834-E6671A04934E}" dt="2018-10-02T05:44:31.190" v="7290" actId="14100"/>
          <ac:cxnSpMkLst>
            <pc:docMk/>
            <pc:sldMk cId="1654624313" sldId="684"/>
            <ac:cxnSpMk id="8" creationId="{00B0A445-B669-C64C-9048-17D9B0F279F2}"/>
          </ac:cxnSpMkLst>
        </pc:cxnChg>
        <pc:cxnChg chg="add mod">
          <ac:chgData name="Andreas Biørn-Hansen" userId="f3adb44c-04fb-439e-8fac-7dab2e9da3ac" providerId="ADAL" clId="{246FD78B-5D4F-6542-B834-E6671A04934E}" dt="2018-10-02T05:44:37.521" v="7292" actId="14100"/>
          <ac:cxnSpMkLst>
            <pc:docMk/>
            <pc:sldMk cId="1654624313" sldId="684"/>
            <ac:cxnSpMk id="10" creationId="{6949FAA5-7016-7E4C-AAF4-729EFC0FA369}"/>
          </ac:cxnSpMkLst>
        </pc:cxnChg>
      </pc:sldChg>
      <pc:sldChg chg="delSp modSp add modAnim">
        <pc:chgData name="Andreas Biørn-Hansen" userId="f3adb44c-04fb-439e-8fac-7dab2e9da3ac" providerId="ADAL" clId="{246FD78B-5D4F-6542-B834-E6671A04934E}" dt="2018-10-03T11:02:52.657" v="10318"/>
        <pc:sldMkLst>
          <pc:docMk/>
          <pc:sldMk cId="3661698720" sldId="685"/>
        </pc:sldMkLst>
        <pc:spChg chg="mod topLvl">
          <ac:chgData name="Andreas Biørn-Hansen" userId="f3adb44c-04fb-439e-8fac-7dab2e9da3ac" providerId="ADAL" clId="{246FD78B-5D4F-6542-B834-E6671A04934E}" dt="2018-10-03T11:02:35.021" v="10315" actId="165"/>
          <ac:spMkLst>
            <pc:docMk/>
            <pc:sldMk cId="3661698720" sldId="685"/>
            <ac:spMk id="54" creationId="{00000000-0000-0000-0000-000000000000}"/>
          </ac:spMkLst>
        </pc:spChg>
        <pc:spChg chg="mod topLvl">
          <ac:chgData name="Andreas Biørn-Hansen" userId="f3adb44c-04fb-439e-8fac-7dab2e9da3ac" providerId="ADAL" clId="{246FD78B-5D4F-6542-B834-E6671A04934E}" dt="2018-10-03T11:02:35.021" v="10315" actId="165"/>
          <ac:spMkLst>
            <pc:docMk/>
            <pc:sldMk cId="3661698720" sldId="685"/>
            <ac:spMk id="56" creationId="{00000000-0000-0000-0000-000000000000}"/>
          </ac:spMkLst>
        </pc:spChg>
        <pc:grpChg chg="del">
          <ac:chgData name="Andreas Biørn-Hansen" userId="f3adb44c-04fb-439e-8fac-7dab2e9da3ac" providerId="ADAL" clId="{246FD78B-5D4F-6542-B834-E6671A04934E}" dt="2018-10-03T11:02:35.021" v="10315" actId="165"/>
          <ac:grpSpMkLst>
            <pc:docMk/>
            <pc:sldMk cId="3661698720" sldId="685"/>
            <ac:grpSpMk id="2" creationId="{23C9AE80-9B73-7540-8E0A-17737C326528}"/>
          </ac:grpSpMkLst>
        </pc:grpChg>
      </pc:sldChg>
      <pc:sldChg chg="addSp modSp add modAnim">
        <pc:chgData name="Andreas Biørn-Hansen" userId="f3adb44c-04fb-439e-8fac-7dab2e9da3ac" providerId="ADAL" clId="{246FD78B-5D4F-6542-B834-E6671A04934E}" dt="2018-10-02T19:33:33.808" v="8925" actId="1076"/>
        <pc:sldMkLst>
          <pc:docMk/>
          <pc:sldMk cId="111736115" sldId="686"/>
        </pc:sldMkLst>
        <pc:spChg chg="add mod">
          <ac:chgData name="Andreas Biørn-Hansen" userId="f3adb44c-04fb-439e-8fac-7dab2e9da3ac" providerId="ADAL" clId="{246FD78B-5D4F-6542-B834-E6671A04934E}" dt="2018-09-30T10:31:24.136" v="933" actId="207"/>
          <ac:spMkLst>
            <pc:docMk/>
            <pc:sldMk cId="111736115" sldId="686"/>
            <ac:spMk id="3" creationId="{171E2705-1F41-3F44-AF79-3EBCCA14DA06}"/>
          </ac:spMkLst>
        </pc:spChg>
        <pc:spChg chg="add mod">
          <ac:chgData name="Andreas Biørn-Hansen" userId="f3adb44c-04fb-439e-8fac-7dab2e9da3ac" providerId="ADAL" clId="{246FD78B-5D4F-6542-B834-E6671A04934E}" dt="2018-10-01T09:44:46.513" v="3249" actId="164"/>
          <ac:spMkLst>
            <pc:docMk/>
            <pc:sldMk cId="111736115" sldId="686"/>
            <ac:spMk id="5" creationId="{C52EC45B-0B58-9941-BD60-BC142601701D}"/>
          </ac:spMkLst>
        </pc:spChg>
        <pc:spChg chg="add mod">
          <ac:chgData name="Andreas Biørn-Hansen" userId="f3adb44c-04fb-439e-8fac-7dab2e9da3ac" providerId="ADAL" clId="{246FD78B-5D4F-6542-B834-E6671A04934E}" dt="2018-10-01T09:44:46.513" v="3249" actId="164"/>
          <ac:spMkLst>
            <pc:docMk/>
            <pc:sldMk cId="111736115" sldId="686"/>
            <ac:spMk id="9" creationId="{9C6FF1DC-B91E-CF40-BFEC-2627E029CAB4}"/>
          </ac:spMkLst>
        </pc:spChg>
        <pc:spChg chg="add mod">
          <ac:chgData name="Andreas Biørn-Hansen" userId="f3adb44c-04fb-439e-8fac-7dab2e9da3ac" providerId="ADAL" clId="{246FD78B-5D4F-6542-B834-E6671A04934E}" dt="2018-10-01T09:44:34.390" v="3251" actId="164"/>
          <ac:spMkLst>
            <pc:docMk/>
            <pc:sldMk cId="111736115" sldId="686"/>
            <ac:spMk id="10" creationId="{97DCDE82-6940-E74C-A67E-90B2F25EBBB3}"/>
          </ac:spMkLst>
        </pc:spChg>
        <pc:spChg chg="add mod">
          <ac:chgData name="Andreas Biørn-Hansen" userId="f3adb44c-04fb-439e-8fac-7dab2e9da3ac" providerId="ADAL" clId="{246FD78B-5D4F-6542-B834-E6671A04934E}" dt="2018-10-01T09:44:47.661" v="3253" actId="164"/>
          <ac:spMkLst>
            <pc:docMk/>
            <pc:sldMk cId="111736115" sldId="686"/>
            <ac:spMk id="11" creationId="{CBD9DF1F-0037-9C49-A4C3-611FD0E89A59}"/>
          </ac:spMkLst>
        </pc:spChg>
        <pc:spChg chg="add mod">
          <ac:chgData name="Andreas Biørn-Hansen" userId="f3adb44c-04fb-439e-8fac-7dab2e9da3ac" providerId="ADAL" clId="{246FD78B-5D4F-6542-B834-E6671A04934E}" dt="2018-10-01T09:44:53.548" v="3255" actId="164"/>
          <ac:spMkLst>
            <pc:docMk/>
            <pc:sldMk cId="111736115" sldId="686"/>
            <ac:spMk id="12" creationId="{33EE5859-6090-D647-947D-9F0AF9F9EB4F}"/>
          </ac:spMkLst>
        </pc:spChg>
        <pc:spChg chg="add mod">
          <ac:chgData name="Andreas Biørn-Hansen" userId="f3adb44c-04fb-439e-8fac-7dab2e9da3ac" providerId="ADAL" clId="{246FD78B-5D4F-6542-B834-E6671A04934E}" dt="2018-10-01T09:44:34.390" v="3251" actId="164"/>
          <ac:spMkLst>
            <pc:docMk/>
            <pc:sldMk cId="111736115" sldId="686"/>
            <ac:spMk id="13" creationId="{1C2FF01B-048E-6642-9041-507353589246}"/>
          </ac:spMkLst>
        </pc:spChg>
        <pc:spChg chg="add mod">
          <ac:chgData name="Andreas Biørn-Hansen" userId="f3adb44c-04fb-439e-8fac-7dab2e9da3ac" providerId="ADAL" clId="{246FD78B-5D4F-6542-B834-E6671A04934E}" dt="2018-10-01T09:44:47.661" v="3253" actId="164"/>
          <ac:spMkLst>
            <pc:docMk/>
            <pc:sldMk cId="111736115" sldId="686"/>
            <ac:spMk id="14" creationId="{BABC8004-03F8-4145-8698-9A6116BAAFC3}"/>
          </ac:spMkLst>
        </pc:spChg>
        <pc:spChg chg="add mod">
          <ac:chgData name="Andreas Biørn-Hansen" userId="f3adb44c-04fb-439e-8fac-7dab2e9da3ac" providerId="ADAL" clId="{246FD78B-5D4F-6542-B834-E6671A04934E}" dt="2018-10-01T09:44:53.548" v="3255" actId="164"/>
          <ac:spMkLst>
            <pc:docMk/>
            <pc:sldMk cId="111736115" sldId="686"/>
            <ac:spMk id="15" creationId="{D1BB7195-8421-B748-858B-79DED5D14B85}"/>
          </ac:spMkLst>
        </pc:spChg>
        <pc:spChg chg="mod">
          <ac:chgData name="Andreas Biørn-Hansen" userId="f3adb44c-04fb-439e-8fac-7dab2e9da3ac" providerId="ADAL" clId="{246FD78B-5D4F-6542-B834-E6671A04934E}" dt="2018-10-01T10:44:28.069" v="4179" actId="113"/>
          <ac:spMkLst>
            <pc:docMk/>
            <pc:sldMk cId="111736115" sldId="686"/>
            <ac:spMk id="54" creationId="{00000000-0000-0000-0000-000000000000}"/>
          </ac:spMkLst>
        </pc:spChg>
        <pc:spChg chg="mod">
          <ac:chgData name="Andreas Biørn-Hansen" userId="f3adb44c-04fb-439e-8fac-7dab2e9da3ac" providerId="ADAL" clId="{246FD78B-5D4F-6542-B834-E6671A04934E}" dt="2018-09-30T10:25:15.032" v="631" actId="113"/>
          <ac:spMkLst>
            <pc:docMk/>
            <pc:sldMk cId="111736115" sldId="686"/>
            <ac:spMk id="56" creationId="{00000000-0000-0000-0000-000000000000}"/>
          </ac:spMkLst>
        </pc:spChg>
        <pc:grpChg chg="mod">
          <ac:chgData name="Andreas Biørn-Hansen" userId="f3adb44c-04fb-439e-8fac-7dab2e9da3ac" providerId="ADAL" clId="{246FD78B-5D4F-6542-B834-E6671A04934E}" dt="2018-09-30T10:30:09.758" v="917" actId="1076"/>
          <ac:grpSpMkLst>
            <pc:docMk/>
            <pc:sldMk cId="111736115" sldId="686"/>
            <ac:grpSpMk id="2" creationId="{23C9AE80-9B73-7540-8E0A-17737C326528}"/>
          </ac:grpSpMkLst>
        </pc:grpChg>
        <pc:grpChg chg="add mod">
          <ac:chgData name="Andreas Biørn-Hansen" userId="f3adb44c-04fb-439e-8fac-7dab2e9da3ac" providerId="ADAL" clId="{246FD78B-5D4F-6542-B834-E6671A04934E}" dt="2018-10-02T19:33:33.808" v="8925" actId="1076"/>
          <ac:grpSpMkLst>
            <pc:docMk/>
            <pc:sldMk cId="111736115" sldId="686"/>
            <ac:grpSpMk id="6" creationId="{04F1CD51-2E17-6948-BDD9-C797B88CEC3C}"/>
          </ac:grpSpMkLst>
        </pc:grpChg>
        <pc:grpChg chg="add mod">
          <ac:chgData name="Andreas Biørn-Hansen" userId="f3adb44c-04fb-439e-8fac-7dab2e9da3ac" providerId="ADAL" clId="{246FD78B-5D4F-6542-B834-E6671A04934E}" dt="2018-10-01T09:44:34.390" v="3251" actId="164"/>
          <ac:grpSpMkLst>
            <pc:docMk/>
            <pc:sldMk cId="111736115" sldId="686"/>
            <ac:grpSpMk id="7" creationId="{AE1A7A86-E09A-0443-8888-2312D319A529}"/>
          </ac:grpSpMkLst>
        </pc:grpChg>
        <pc:grpChg chg="add mod">
          <ac:chgData name="Andreas Biørn-Hansen" userId="f3adb44c-04fb-439e-8fac-7dab2e9da3ac" providerId="ADAL" clId="{246FD78B-5D4F-6542-B834-E6671A04934E}" dt="2018-10-01T09:44:47.661" v="3253" actId="164"/>
          <ac:grpSpMkLst>
            <pc:docMk/>
            <pc:sldMk cId="111736115" sldId="686"/>
            <ac:grpSpMk id="8" creationId="{E058A134-8BC1-264D-8D47-7C0BE5142CFA}"/>
          </ac:grpSpMkLst>
        </pc:grpChg>
        <pc:grpChg chg="add mod">
          <ac:chgData name="Andreas Biørn-Hansen" userId="f3adb44c-04fb-439e-8fac-7dab2e9da3ac" providerId="ADAL" clId="{246FD78B-5D4F-6542-B834-E6671A04934E}" dt="2018-10-01T09:44:53.548" v="3255" actId="164"/>
          <ac:grpSpMkLst>
            <pc:docMk/>
            <pc:sldMk cId="111736115" sldId="686"/>
            <ac:grpSpMk id="16" creationId="{D823A9D4-84A8-DE41-9FA0-6F16A19305A7}"/>
          </ac:grpSpMkLst>
        </pc:grpChg>
        <pc:picChg chg="add mod">
          <ac:chgData name="Andreas Biørn-Hansen" userId="f3adb44c-04fb-439e-8fac-7dab2e9da3ac" providerId="ADAL" clId="{246FD78B-5D4F-6542-B834-E6671A04934E}" dt="2018-10-01T09:43:00.548" v="3200" actId="1076"/>
          <ac:picMkLst>
            <pc:docMk/>
            <pc:sldMk cId="111736115" sldId="686"/>
            <ac:picMk id="4" creationId="{E6E83C67-24A5-B44E-9D16-E47BE0D7D949}"/>
          </ac:picMkLst>
        </pc:picChg>
      </pc:sldChg>
      <pc:sldChg chg="addSp delSp modSp add modAnim">
        <pc:chgData name="Andreas Biørn-Hansen" userId="f3adb44c-04fb-439e-8fac-7dab2e9da3ac" providerId="ADAL" clId="{246FD78B-5D4F-6542-B834-E6671A04934E}" dt="2018-10-02T19:33:25.825" v="8923" actId="207"/>
        <pc:sldMkLst>
          <pc:docMk/>
          <pc:sldMk cId="3489099268" sldId="687"/>
        </pc:sldMkLst>
        <pc:spChg chg="mod">
          <ac:chgData name="Andreas Biørn-Hansen" userId="f3adb44c-04fb-439e-8fac-7dab2e9da3ac" providerId="ADAL" clId="{246FD78B-5D4F-6542-B834-E6671A04934E}" dt="2018-10-01T09:46:53.750" v="3311" actId="14100"/>
          <ac:spMkLst>
            <pc:docMk/>
            <pc:sldMk cId="3489099268" sldId="687"/>
            <ac:spMk id="3" creationId="{171E2705-1F41-3F44-AF79-3EBCCA14DA06}"/>
          </ac:spMkLst>
        </pc:spChg>
        <pc:spChg chg="add del mod">
          <ac:chgData name="Andreas Biørn-Hansen" userId="f3adb44c-04fb-439e-8fac-7dab2e9da3ac" providerId="ADAL" clId="{246FD78B-5D4F-6542-B834-E6671A04934E}" dt="2018-09-30T11:03:48.993" v="1062" actId="478"/>
          <ac:spMkLst>
            <pc:docMk/>
            <pc:sldMk cId="3489099268" sldId="687"/>
            <ac:spMk id="4" creationId="{1B5BB84D-A3AA-174F-AE9D-9E6874F4F436}"/>
          </ac:spMkLst>
        </pc:spChg>
        <pc:spChg chg="add mod">
          <ac:chgData name="Andreas Biørn-Hansen" userId="f3adb44c-04fb-439e-8fac-7dab2e9da3ac" providerId="ADAL" clId="{246FD78B-5D4F-6542-B834-E6671A04934E}" dt="2018-10-02T19:33:25.825" v="8923" actId="207"/>
          <ac:spMkLst>
            <pc:docMk/>
            <pc:sldMk cId="3489099268" sldId="687"/>
            <ac:spMk id="7" creationId="{BB558855-9BE0-4B44-82C3-8FF43C1C96AF}"/>
          </ac:spMkLst>
        </pc:spChg>
        <pc:spChg chg="add mod">
          <ac:chgData name="Andreas Biørn-Hansen" userId="f3adb44c-04fb-439e-8fac-7dab2e9da3ac" providerId="ADAL" clId="{246FD78B-5D4F-6542-B834-E6671A04934E}" dt="2018-10-01T09:52:14.357" v="3388" actId="164"/>
          <ac:spMkLst>
            <pc:docMk/>
            <pc:sldMk cId="3489099268" sldId="687"/>
            <ac:spMk id="9" creationId="{E993F6E8-0C0D-6845-ADC2-170E0DE705BC}"/>
          </ac:spMkLst>
        </pc:spChg>
        <pc:spChg chg="add mod">
          <ac:chgData name="Andreas Biørn-Hansen" userId="f3adb44c-04fb-439e-8fac-7dab2e9da3ac" providerId="ADAL" clId="{246FD78B-5D4F-6542-B834-E6671A04934E}" dt="2018-10-01T09:52:14.357" v="3388" actId="164"/>
          <ac:spMkLst>
            <pc:docMk/>
            <pc:sldMk cId="3489099268" sldId="687"/>
            <ac:spMk id="10" creationId="{CEEE2191-7791-3046-90F5-0C79A25114E2}"/>
          </ac:spMkLst>
        </pc:spChg>
        <pc:spChg chg="add mod">
          <ac:chgData name="Andreas Biørn-Hansen" userId="f3adb44c-04fb-439e-8fac-7dab2e9da3ac" providerId="ADAL" clId="{246FD78B-5D4F-6542-B834-E6671A04934E}" dt="2018-10-01T09:52:14.357" v="3388" actId="164"/>
          <ac:spMkLst>
            <pc:docMk/>
            <pc:sldMk cId="3489099268" sldId="687"/>
            <ac:spMk id="11" creationId="{52F2F657-CC4D-CA43-88E2-12CA82BA8265}"/>
          </ac:spMkLst>
        </pc:spChg>
        <pc:spChg chg="add mod">
          <ac:chgData name="Andreas Biørn-Hansen" userId="f3adb44c-04fb-439e-8fac-7dab2e9da3ac" providerId="ADAL" clId="{246FD78B-5D4F-6542-B834-E6671A04934E}" dt="2018-10-01T09:52:51.915" v="3410" actId="164"/>
          <ac:spMkLst>
            <pc:docMk/>
            <pc:sldMk cId="3489099268" sldId="687"/>
            <ac:spMk id="13" creationId="{ABEB4395-4C19-D14A-B4E3-2D844A69AEB4}"/>
          </ac:spMkLst>
        </pc:spChg>
        <pc:spChg chg="add mod">
          <ac:chgData name="Andreas Biørn-Hansen" userId="f3adb44c-04fb-439e-8fac-7dab2e9da3ac" providerId="ADAL" clId="{246FD78B-5D4F-6542-B834-E6671A04934E}" dt="2018-10-01T09:52:51.915" v="3410" actId="164"/>
          <ac:spMkLst>
            <pc:docMk/>
            <pc:sldMk cId="3489099268" sldId="687"/>
            <ac:spMk id="14" creationId="{1A9FA982-4C45-874B-876A-A0BAA12DC18B}"/>
          </ac:spMkLst>
        </pc:spChg>
        <pc:spChg chg="add mod">
          <ac:chgData name="Andreas Biørn-Hansen" userId="f3adb44c-04fb-439e-8fac-7dab2e9da3ac" providerId="ADAL" clId="{246FD78B-5D4F-6542-B834-E6671A04934E}" dt="2018-10-01T09:52:47.142" v="3409" actId="164"/>
          <ac:spMkLst>
            <pc:docMk/>
            <pc:sldMk cId="3489099268" sldId="687"/>
            <ac:spMk id="15" creationId="{DF5A4A73-1C02-BE40-83CB-998967FCC98A}"/>
          </ac:spMkLst>
        </pc:spChg>
        <pc:spChg chg="add mod">
          <ac:chgData name="Andreas Biørn-Hansen" userId="f3adb44c-04fb-439e-8fac-7dab2e9da3ac" providerId="ADAL" clId="{246FD78B-5D4F-6542-B834-E6671A04934E}" dt="2018-10-01T09:52:47.142" v="3409" actId="164"/>
          <ac:spMkLst>
            <pc:docMk/>
            <pc:sldMk cId="3489099268" sldId="687"/>
            <ac:spMk id="16" creationId="{17E51A81-BDAE-9A4D-8FCA-32597F068046}"/>
          </ac:spMkLst>
        </pc:spChg>
        <pc:spChg chg="add mod">
          <ac:chgData name="Andreas Biørn-Hansen" userId="f3adb44c-04fb-439e-8fac-7dab2e9da3ac" providerId="ADAL" clId="{246FD78B-5D4F-6542-B834-E6671A04934E}" dt="2018-10-01T09:52:47.142" v="3409" actId="164"/>
          <ac:spMkLst>
            <pc:docMk/>
            <pc:sldMk cId="3489099268" sldId="687"/>
            <ac:spMk id="17" creationId="{176A4AA2-0199-9342-8F32-608B4FE4E980}"/>
          </ac:spMkLst>
        </pc:spChg>
        <pc:spChg chg="mod">
          <ac:chgData name="Andreas Biørn-Hansen" userId="f3adb44c-04fb-439e-8fac-7dab2e9da3ac" providerId="ADAL" clId="{246FD78B-5D4F-6542-B834-E6671A04934E}" dt="2018-10-02T19:33:05.573" v="8921" actId="14100"/>
          <ac:spMkLst>
            <pc:docMk/>
            <pc:sldMk cId="3489099268" sldId="687"/>
            <ac:spMk id="54" creationId="{00000000-0000-0000-0000-000000000000}"/>
          </ac:spMkLst>
        </pc:spChg>
        <pc:spChg chg="mod">
          <ac:chgData name="Andreas Biørn-Hansen" userId="f3adb44c-04fb-439e-8fac-7dab2e9da3ac" providerId="ADAL" clId="{246FD78B-5D4F-6542-B834-E6671A04934E}" dt="2018-09-30T10:31:32.300" v="937" actId="20577"/>
          <ac:spMkLst>
            <pc:docMk/>
            <pc:sldMk cId="3489099268" sldId="687"/>
            <ac:spMk id="56" creationId="{00000000-0000-0000-0000-000000000000}"/>
          </ac:spMkLst>
        </pc:spChg>
        <pc:grpChg chg="add mod">
          <ac:chgData name="Andreas Biørn-Hansen" userId="f3adb44c-04fb-439e-8fac-7dab2e9da3ac" providerId="ADAL" clId="{246FD78B-5D4F-6542-B834-E6671A04934E}" dt="2018-10-01T09:52:14.357" v="3388" actId="164"/>
          <ac:grpSpMkLst>
            <pc:docMk/>
            <pc:sldMk cId="3489099268" sldId="687"/>
            <ac:grpSpMk id="5" creationId="{C6163C72-520F-934E-99AC-6DA8D8E496F1}"/>
          </ac:grpSpMkLst>
        </pc:grpChg>
        <pc:grpChg chg="add mod">
          <ac:chgData name="Andreas Biørn-Hansen" userId="f3adb44c-04fb-439e-8fac-7dab2e9da3ac" providerId="ADAL" clId="{246FD78B-5D4F-6542-B834-E6671A04934E}" dt="2018-10-01T09:55:49.989" v="3421" actId="207"/>
          <ac:grpSpMkLst>
            <pc:docMk/>
            <pc:sldMk cId="3489099268" sldId="687"/>
            <ac:grpSpMk id="6" creationId="{763BD44C-C82E-2E4E-888F-D414BC8EA70C}"/>
          </ac:grpSpMkLst>
        </pc:grpChg>
        <pc:grpChg chg="add mod">
          <ac:chgData name="Andreas Biørn-Hansen" userId="f3adb44c-04fb-439e-8fac-7dab2e9da3ac" providerId="ADAL" clId="{246FD78B-5D4F-6542-B834-E6671A04934E}" dt="2018-10-01T09:55:39.512" v="3420" actId="207"/>
          <ac:grpSpMkLst>
            <pc:docMk/>
            <pc:sldMk cId="3489099268" sldId="687"/>
            <ac:grpSpMk id="8" creationId="{878207D1-EDC1-9843-B90A-E8C7CEE2EE9E}"/>
          </ac:grpSpMkLst>
        </pc:grpChg>
        <pc:picChg chg="add mod">
          <ac:chgData name="Andreas Biørn-Hansen" userId="f3adb44c-04fb-439e-8fac-7dab2e9da3ac" providerId="ADAL" clId="{246FD78B-5D4F-6542-B834-E6671A04934E}" dt="2018-10-01T09:51:24.383" v="3373" actId="14100"/>
          <ac:picMkLst>
            <pc:docMk/>
            <pc:sldMk cId="3489099268" sldId="687"/>
            <ac:picMk id="4" creationId="{DA12AC2F-6A72-1C44-B750-D64843A2A8BB}"/>
          </ac:picMkLst>
        </pc:picChg>
      </pc:sldChg>
      <pc:sldChg chg="addSp delSp modSp add modAnim">
        <pc:chgData name="Andreas Biørn-Hansen" userId="f3adb44c-04fb-439e-8fac-7dab2e9da3ac" providerId="ADAL" clId="{246FD78B-5D4F-6542-B834-E6671A04934E}" dt="2018-10-03T11:52:10.108" v="11294" actId="20577"/>
        <pc:sldMkLst>
          <pc:docMk/>
          <pc:sldMk cId="3150095107" sldId="688"/>
        </pc:sldMkLst>
        <pc:spChg chg="del mod">
          <ac:chgData name="Andreas Biørn-Hansen" userId="f3adb44c-04fb-439e-8fac-7dab2e9da3ac" providerId="ADAL" clId="{246FD78B-5D4F-6542-B834-E6671A04934E}" dt="2018-10-01T09:38:57.719" v="3083" actId="478"/>
          <ac:spMkLst>
            <pc:docMk/>
            <pc:sldMk cId="3150095107" sldId="688"/>
            <ac:spMk id="3" creationId="{171E2705-1F41-3F44-AF79-3EBCCA14DA06}"/>
          </ac:spMkLst>
        </pc:spChg>
        <pc:spChg chg="add mod">
          <ac:chgData name="Andreas Biørn-Hansen" userId="f3adb44c-04fb-439e-8fac-7dab2e9da3ac" providerId="ADAL" clId="{246FD78B-5D4F-6542-B834-E6671A04934E}" dt="2018-10-03T11:51:37.812" v="11185" actId="1076"/>
          <ac:spMkLst>
            <pc:docMk/>
            <pc:sldMk cId="3150095107" sldId="688"/>
            <ac:spMk id="6" creationId="{550148FA-F226-CA48-A885-3A922C73922D}"/>
          </ac:spMkLst>
        </pc:spChg>
        <pc:spChg chg="add mod">
          <ac:chgData name="Andreas Biørn-Hansen" userId="f3adb44c-04fb-439e-8fac-7dab2e9da3ac" providerId="ADAL" clId="{246FD78B-5D4F-6542-B834-E6671A04934E}" dt="2018-10-03T11:52:04.041" v="11288" actId="113"/>
          <ac:spMkLst>
            <pc:docMk/>
            <pc:sldMk cId="3150095107" sldId="688"/>
            <ac:spMk id="7" creationId="{6E2EF6C3-4FEF-6C4A-9FF5-660A9F015DC7}"/>
          </ac:spMkLst>
        </pc:spChg>
        <pc:spChg chg="mod">
          <ac:chgData name="Andreas Biørn-Hansen" userId="f3adb44c-04fb-439e-8fac-7dab2e9da3ac" providerId="ADAL" clId="{246FD78B-5D4F-6542-B834-E6671A04934E}" dt="2018-10-03T11:52:10.108" v="11294" actId="20577"/>
          <ac:spMkLst>
            <pc:docMk/>
            <pc:sldMk cId="3150095107" sldId="688"/>
            <ac:spMk id="54" creationId="{00000000-0000-0000-0000-000000000000}"/>
          </ac:spMkLst>
        </pc:spChg>
        <pc:spChg chg="mod">
          <ac:chgData name="Andreas Biørn-Hansen" userId="f3adb44c-04fb-439e-8fac-7dab2e9da3ac" providerId="ADAL" clId="{246FD78B-5D4F-6542-B834-E6671A04934E}" dt="2018-10-01T09:40:21.318" v="3177" actId="1076"/>
          <ac:spMkLst>
            <pc:docMk/>
            <pc:sldMk cId="3150095107" sldId="688"/>
            <ac:spMk id="56" creationId="{00000000-0000-0000-0000-000000000000}"/>
          </ac:spMkLst>
        </pc:spChg>
      </pc:sldChg>
      <pc:sldChg chg="addSp delSp modSp add ord modAnim">
        <pc:chgData name="Andreas Biørn-Hansen" userId="f3adb44c-04fb-439e-8fac-7dab2e9da3ac" providerId="ADAL" clId="{246FD78B-5D4F-6542-B834-E6671A04934E}" dt="2018-10-02T05:31:04.779" v="7286" actId="1076"/>
        <pc:sldMkLst>
          <pc:docMk/>
          <pc:sldMk cId="3886248310" sldId="689"/>
        </pc:sldMkLst>
        <pc:spChg chg="del">
          <ac:chgData name="Andreas Biørn-Hansen" userId="f3adb44c-04fb-439e-8fac-7dab2e9da3ac" providerId="ADAL" clId="{246FD78B-5D4F-6542-B834-E6671A04934E}" dt="2018-10-01T07:51:45.157" v="2669" actId="478"/>
          <ac:spMkLst>
            <pc:docMk/>
            <pc:sldMk cId="3886248310" sldId="689"/>
            <ac:spMk id="3" creationId="{171E2705-1F41-3F44-AF79-3EBCCA14DA06}"/>
          </ac:spMkLst>
        </pc:spChg>
        <pc:spChg chg="add mod">
          <ac:chgData name="Andreas Biørn-Hansen" userId="f3adb44c-04fb-439e-8fac-7dab2e9da3ac" providerId="ADAL" clId="{246FD78B-5D4F-6542-B834-E6671A04934E}" dt="2018-10-01T10:21:47.387" v="3662" actId="1037"/>
          <ac:spMkLst>
            <pc:docMk/>
            <pc:sldMk cId="3886248310" sldId="689"/>
            <ac:spMk id="8" creationId="{1378C7FB-A307-D54A-A6F1-5580A968C103}"/>
          </ac:spMkLst>
        </pc:spChg>
        <pc:spChg chg="add mod">
          <ac:chgData name="Andreas Biørn-Hansen" userId="f3adb44c-04fb-439e-8fac-7dab2e9da3ac" providerId="ADAL" clId="{246FD78B-5D4F-6542-B834-E6671A04934E}" dt="2018-10-02T05:31:04.779" v="7286" actId="1076"/>
          <ac:spMkLst>
            <pc:docMk/>
            <pc:sldMk cId="3886248310" sldId="689"/>
            <ac:spMk id="9" creationId="{1902C1D9-3773-FE4E-ABA9-E89D206D7146}"/>
          </ac:spMkLst>
        </pc:spChg>
        <pc:spChg chg="mod">
          <ac:chgData name="Andreas Biørn-Hansen" userId="f3adb44c-04fb-439e-8fac-7dab2e9da3ac" providerId="ADAL" clId="{246FD78B-5D4F-6542-B834-E6671A04934E}" dt="2018-10-01T10:15:11.060" v="3638" actId="20577"/>
          <ac:spMkLst>
            <pc:docMk/>
            <pc:sldMk cId="3886248310" sldId="689"/>
            <ac:spMk id="54" creationId="{00000000-0000-0000-0000-000000000000}"/>
          </ac:spMkLst>
        </pc:spChg>
        <pc:spChg chg="mod">
          <ac:chgData name="Andreas Biørn-Hansen" userId="f3adb44c-04fb-439e-8fac-7dab2e9da3ac" providerId="ADAL" clId="{246FD78B-5D4F-6542-B834-E6671A04934E}" dt="2018-09-30T11:06:25.629" v="1156" actId="20577"/>
          <ac:spMkLst>
            <pc:docMk/>
            <pc:sldMk cId="3886248310" sldId="689"/>
            <ac:spMk id="56" creationId="{00000000-0000-0000-0000-000000000000}"/>
          </ac:spMkLst>
        </pc:spChg>
        <pc:picChg chg="add mod">
          <ac:chgData name="Andreas Biørn-Hansen" userId="f3adb44c-04fb-439e-8fac-7dab2e9da3ac" providerId="ADAL" clId="{246FD78B-5D4F-6542-B834-E6671A04934E}" dt="2018-10-01T07:51:33.586" v="2665" actId="1076"/>
          <ac:picMkLst>
            <pc:docMk/>
            <pc:sldMk cId="3886248310" sldId="689"/>
            <ac:picMk id="7" creationId="{D620836B-8EBA-284F-999B-27BBD4C9FE72}"/>
          </ac:picMkLst>
        </pc:picChg>
        <pc:cxnChg chg="add del mod">
          <ac:chgData name="Andreas Biørn-Hansen" userId="f3adb44c-04fb-439e-8fac-7dab2e9da3ac" providerId="ADAL" clId="{246FD78B-5D4F-6542-B834-E6671A04934E}" dt="2018-10-01T10:21:57.994" v="3665" actId="478"/>
          <ac:cxnSpMkLst>
            <pc:docMk/>
            <pc:sldMk cId="3886248310" sldId="689"/>
            <ac:cxnSpMk id="5" creationId="{3AA5A9CE-F297-1847-B45D-7F8EB6D134F9}"/>
          </ac:cxnSpMkLst>
        </pc:cxnChg>
      </pc:sldChg>
      <pc:sldChg chg="addSp delSp modSp add delAnim modAnim">
        <pc:chgData name="Andreas Biørn-Hansen" userId="f3adb44c-04fb-439e-8fac-7dab2e9da3ac" providerId="ADAL" clId="{246FD78B-5D4F-6542-B834-E6671A04934E}" dt="2018-09-30T11:50:47.714" v="1693"/>
        <pc:sldMkLst>
          <pc:docMk/>
          <pc:sldMk cId="2395613243" sldId="690"/>
        </pc:sldMkLst>
        <pc:spChg chg="add mod">
          <ac:chgData name="Andreas Biørn-Hansen" userId="f3adb44c-04fb-439e-8fac-7dab2e9da3ac" providerId="ADAL" clId="{246FD78B-5D4F-6542-B834-E6671A04934E}" dt="2018-09-30T11:50:17.901" v="1684" actId="164"/>
          <ac:spMkLst>
            <pc:docMk/>
            <pc:sldMk cId="2395613243" sldId="690"/>
            <ac:spMk id="2" creationId="{D6F4703D-BB00-E947-A0BA-3C42B4CC58D0}"/>
          </ac:spMkLst>
        </pc:spChg>
        <pc:spChg chg="del">
          <ac:chgData name="Andreas Biørn-Hansen" userId="f3adb44c-04fb-439e-8fac-7dab2e9da3ac" providerId="ADAL" clId="{246FD78B-5D4F-6542-B834-E6671A04934E}" dt="2018-09-30T11:22:09.895" v="1174" actId="478"/>
          <ac:spMkLst>
            <pc:docMk/>
            <pc:sldMk cId="2395613243" sldId="690"/>
            <ac:spMk id="3" creationId="{171E2705-1F41-3F44-AF79-3EBCCA14DA06}"/>
          </ac:spMkLst>
        </pc:spChg>
        <pc:spChg chg="add mod">
          <ac:chgData name="Andreas Biørn-Hansen" userId="f3adb44c-04fb-439e-8fac-7dab2e9da3ac" providerId="ADAL" clId="{246FD78B-5D4F-6542-B834-E6671A04934E}" dt="2018-09-30T11:30:25.890" v="1308" actId="164"/>
          <ac:spMkLst>
            <pc:docMk/>
            <pc:sldMk cId="2395613243" sldId="690"/>
            <ac:spMk id="8" creationId="{486338BD-0C74-B74A-B48A-AA20D26EE59C}"/>
          </ac:spMkLst>
        </pc:spChg>
        <pc:spChg chg="add mod">
          <ac:chgData name="Andreas Biørn-Hansen" userId="f3adb44c-04fb-439e-8fac-7dab2e9da3ac" providerId="ADAL" clId="{246FD78B-5D4F-6542-B834-E6671A04934E}" dt="2018-09-30T11:31:11.846" v="1316" actId="164"/>
          <ac:spMkLst>
            <pc:docMk/>
            <pc:sldMk cId="2395613243" sldId="690"/>
            <ac:spMk id="13" creationId="{0AB20BEF-6F13-1B46-AE22-65350A87F944}"/>
          </ac:spMkLst>
        </pc:spChg>
        <pc:spChg chg="add del mod">
          <ac:chgData name="Andreas Biørn-Hansen" userId="f3adb44c-04fb-439e-8fac-7dab2e9da3ac" providerId="ADAL" clId="{246FD78B-5D4F-6542-B834-E6671A04934E}" dt="2018-09-30T11:30:05.223" v="1290"/>
          <ac:spMkLst>
            <pc:docMk/>
            <pc:sldMk cId="2395613243" sldId="690"/>
            <ac:spMk id="14" creationId="{DD3068F5-0061-A24C-9741-7C48D3011069}"/>
          </ac:spMkLst>
        </pc:spChg>
        <pc:spChg chg="add mod">
          <ac:chgData name="Andreas Biørn-Hansen" userId="f3adb44c-04fb-439e-8fac-7dab2e9da3ac" providerId="ADAL" clId="{246FD78B-5D4F-6542-B834-E6671A04934E}" dt="2018-09-30T11:30:32.519" v="1309" actId="164"/>
          <ac:spMkLst>
            <pc:docMk/>
            <pc:sldMk cId="2395613243" sldId="690"/>
            <ac:spMk id="15" creationId="{002A5EC7-728C-DF4D-8BE2-84E71F1D6885}"/>
          </ac:spMkLst>
        </pc:spChg>
        <pc:spChg chg="add del mod">
          <ac:chgData name="Andreas Biørn-Hansen" userId="f3adb44c-04fb-439e-8fac-7dab2e9da3ac" providerId="ADAL" clId="{246FD78B-5D4F-6542-B834-E6671A04934E}" dt="2018-09-30T11:33:13.250" v="1368"/>
          <ac:spMkLst>
            <pc:docMk/>
            <pc:sldMk cId="2395613243" sldId="690"/>
            <ac:spMk id="16" creationId="{B391C56E-9EFA-C64E-904E-12AA0CACEDAC}"/>
          </ac:spMkLst>
        </pc:spChg>
        <pc:spChg chg="add mod">
          <ac:chgData name="Andreas Biørn-Hansen" userId="f3adb44c-04fb-439e-8fac-7dab2e9da3ac" providerId="ADAL" clId="{246FD78B-5D4F-6542-B834-E6671A04934E}" dt="2018-09-30T11:50:07.546" v="1682" actId="164"/>
          <ac:spMkLst>
            <pc:docMk/>
            <pc:sldMk cId="2395613243" sldId="690"/>
            <ac:spMk id="20" creationId="{3B575655-8771-5144-958E-D1D9F6CA0DEE}"/>
          </ac:spMkLst>
        </pc:spChg>
        <pc:spChg chg="add mod">
          <ac:chgData name="Andreas Biørn-Hansen" userId="f3adb44c-04fb-439e-8fac-7dab2e9da3ac" providerId="ADAL" clId="{246FD78B-5D4F-6542-B834-E6671A04934E}" dt="2018-09-30T11:34:01.160" v="1403" actId="1035"/>
          <ac:spMkLst>
            <pc:docMk/>
            <pc:sldMk cId="2395613243" sldId="690"/>
            <ac:spMk id="21" creationId="{361D55C7-97C6-AF44-A966-157464579329}"/>
          </ac:spMkLst>
        </pc:spChg>
        <pc:spChg chg="add mod">
          <ac:chgData name="Andreas Biørn-Hansen" userId="f3adb44c-04fb-439e-8fac-7dab2e9da3ac" providerId="ADAL" clId="{246FD78B-5D4F-6542-B834-E6671A04934E}" dt="2018-09-30T11:50:22.481" v="1685" actId="164"/>
          <ac:spMkLst>
            <pc:docMk/>
            <pc:sldMk cId="2395613243" sldId="690"/>
            <ac:spMk id="23" creationId="{CFA43F18-9BD7-6D47-9262-E71E3FC8DD2C}"/>
          </ac:spMkLst>
        </pc:spChg>
        <pc:spChg chg="add mod">
          <ac:chgData name="Andreas Biørn-Hansen" userId="f3adb44c-04fb-439e-8fac-7dab2e9da3ac" providerId="ADAL" clId="{246FD78B-5D4F-6542-B834-E6671A04934E}" dt="2018-09-30T11:50:13.345" v="1683" actId="164"/>
          <ac:spMkLst>
            <pc:docMk/>
            <pc:sldMk cId="2395613243" sldId="690"/>
            <ac:spMk id="33" creationId="{1A74AD5D-E4DF-0748-85D9-1B36A6AA210D}"/>
          </ac:spMkLst>
        </pc:spChg>
        <pc:spChg chg="del topLvl">
          <ac:chgData name="Andreas Biørn-Hansen" userId="f3adb44c-04fb-439e-8fac-7dab2e9da3ac" providerId="ADAL" clId="{246FD78B-5D4F-6542-B834-E6671A04934E}" dt="2018-09-30T11:24:36.003" v="1229" actId="478"/>
          <ac:spMkLst>
            <pc:docMk/>
            <pc:sldMk cId="2395613243" sldId="690"/>
            <ac:spMk id="54" creationId="{00000000-0000-0000-0000-000000000000}"/>
          </ac:spMkLst>
        </pc:spChg>
        <pc:spChg chg="mod topLvl">
          <ac:chgData name="Andreas Biørn-Hansen" userId="f3adb44c-04fb-439e-8fac-7dab2e9da3ac" providerId="ADAL" clId="{246FD78B-5D4F-6542-B834-E6671A04934E}" dt="2018-09-30T11:24:36.003" v="1229" actId="478"/>
          <ac:spMkLst>
            <pc:docMk/>
            <pc:sldMk cId="2395613243" sldId="690"/>
            <ac:spMk id="56" creationId="{00000000-0000-0000-0000-000000000000}"/>
          </ac:spMkLst>
        </pc:spChg>
        <pc:spChg chg="del">
          <ac:chgData name="Andreas Biørn-Hansen" userId="f3adb44c-04fb-439e-8fac-7dab2e9da3ac" providerId="ADAL" clId="{246FD78B-5D4F-6542-B834-E6671A04934E}" dt="2018-09-30T11:30:34.201" v="1310" actId="478"/>
          <ac:spMkLst>
            <pc:docMk/>
            <pc:sldMk cId="2395613243" sldId="690"/>
            <ac:spMk id="59" creationId="{00000000-0000-0000-0000-000000000000}"/>
          </ac:spMkLst>
        </pc:spChg>
        <pc:grpChg chg="del mod">
          <ac:chgData name="Andreas Biørn-Hansen" userId="f3adb44c-04fb-439e-8fac-7dab2e9da3ac" providerId="ADAL" clId="{246FD78B-5D4F-6542-B834-E6671A04934E}" dt="2018-09-30T11:24:36.003" v="1229" actId="478"/>
          <ac:grpSpMkLst>
            <pc:docMk/>
            <pc:sldMk cId="2395613243" sldId="690"/>
            <ac:grpSpMk id="2" creationId="{23C9AE80-9B73-7540-8E0A-17737C326528}"/>
          </ac:grpSpMkLst>
        </pc:grpChg>
        <pc:grpChg chg="add mod">
          <ac:chgData name="Andreas Biørn-Hansen" userId="f3adb44c-04fb-439e-8fac-7dab2e9da3ac" providerId="ADAL" clId="{246FD78B-5D4F-6542-B834-E6671A04934E}" dt="2018-09-30T11:50:07.546" v="1682" actId="164"/>
          <ac:grpSpMkLst>
            <pc:docMk/>
            <pc:sldMk cId="2395613243" sldId="690"/>
            <ac:grpSpMk id="3" creationId="{CA022F41-AE31-2D4C-8AA3-04218AE7DFD9}"/>
          </ac:grpSpMkLst>
        </pc:grpChg>
        <pc:grpChg chg="add mod">
          <ac:chgData name="Andreas Biørn-Hansen" userId="f3adb44c-04fb-439e-8fac-7dab2e9da3ac" providerId="ADAL" clId="{246FD78B-5D4F-6542-B834-E6671A04934E}" dt="2018-09-30T11:31:11.846" v="1316" actId="164"/>
          <ac:grpSpMkLst>
            <pc:docMk/>
            <pc:sldMk cId="2395613243" sldId="690"/>
            <ac:grpSpMk id="6" creationId="{1B39BB5B-AD4A-0E43-84E2-7CCDE7D9FFE1}"/>
          </ac:grpSpMkLst>
        </pc:grpChg>
        <pc:grpChg chg="add mod">
          <ac:chgData name="Andreas Biørn-Hansen" userId="f3adb44c-04fb-439e-8fac-7dab2e9da3ac" providerId="ADAL" clId="{246FD78B-5D4F-6542-B834-E6671A04934E}" dt="2018-09-30T11:37:23.233" v="1480" actId="1076"/>
          <ac:grpSpMkLst>
            <pc:docMk/>
            <pc:sldMk cId="2395613243" sldId="690"/>
            <ac:grpSpMk id="9" creationId="{0C906309-941C-7540-BDB2-6EDE20000E60}"/>
          </ac:grpSpMkLst>
        </pc:grpChg>
        <pc:grpChg chg="add mod">
          <ac:chgData name="Andreas Biørn-Hansen" userId="f3adb44c-04fb-439e-8fac-7dab2e9da3ac" providerId="ADAL" clId="{246FD78B-5D4F-6542-B834-E6671A04934E}" dt="2018-09-30T11:31:58.324" v="1330" actId="1076"/>
          <ac:grpSpMkLst>
            <pc:docMk/>
            <pc:sldMk cId="2395613243" sldId="690"/>
            <ac:grpSpMk id="10" creationId="{3D94658B-4290-8946-99AC-73C793F9EEC7}"/>
          </ac:grpSpMkLst>
        </pc:grpChg>
        <pc:grpChg chg="add mod">
          <ac:chgData name="Andreas Biørn-Hansen" userId="f3adb44c-04fb-439e-8fac-7dab2e9da3ac" providerId="ADAL" clId="{246FD78B-5D4F-6542-B834-E6671A04934E}" dt="2018-09-30T11:33:13.250" v="1368"/>
          <ac:grpSpMkLst>
            <pc:docMk/>
            <pc:sldMk cId="2395613243" sldId="690"/>
            <ac:grpSpMk id="12" creationId="{B9C8CB23-2D0E-9E4A-8360-B3A35120DB6B}"/>
          </ac:grpSpMkLst>
        </pc:grpChg>
        <pc:grpChg chg="add mod">
          <ac:chgData name="Andreas Biørn-Hansen" userId="f3adb44c-04fb-439e-8fac-7dab2e9da3ac" providerId="ADAL" clId="{246FD78B-5D4F-6542-B834-E6671A04934E}" dt="2018-09-30T11:50:13.345" v="1683" actId="164"/>
          <ac:grpSpMkLst>
            <pc:docMk/>
            <pc:sldMk cId="2395613243" sldId="690"/>
            <ac:grpSpMk id="14" creationId="{02EBCAA1-551F-584B-8139-E1BED0A5E691}"/>
          </ac:grpSpMkLst>
        </pc:grpChg>
        <pc:grpChg chg="add mod">
          <ac:chgData name="Andreas Biørn-Hansen" userId="f3adb44c-04fb-439e-8fac-7dab2e9da3ac" providerId="ADAL" clId="{246FD78B-5D4F-6542-B834-E6671A04934E}" dt="2018-09-30T11:50:17.901" v="1684" actId="164"/>
          <ac:grpSpMkLst>
            <pc:docMk/>
            <pc:sldMk cId="2395613243" sldId="690"/>
            <ac:grpSpMk id="16" creationId="{E68F7AEE-BBE0-F241-A0B0-BD58D98A05DC}"/>
          </ac:grpSpMkLst>
        </pc:grpChg>
        <pc:grpChg chg="add mod">
          <ac:chgData name="Andreas Biørn-Hansen" userId="f3adb44c-04fb-439e-8fac-7dab2e9da3ac" providerId="ADAL" clId="{246FD78B-5D4F-6542-B834-E6671A04934E}" dt="2018-09-30T11:50:22.481" v="1685" actId="164"/>
          <ac:grpSpMkLst>
            <pc:docMk/>
            <pc:sldMk cId="2395613243" sldId="690"/>
            <ac:grpSpMk id="17" creationId="{5FB596C9-CCC3-B54C-B9AA-2D582C4B89AC}"/>
          </ac:grpSpMkLst>
        </pc:grpChg>
        <pc:grpChg chg="add del mod">
          <ac:chgData name="Andreas Biørn-Hansen" userId="f3adb44c-04fb-439e-8fac-7dab2e9da3ac" providerId="ADAL" clId="{246FD78B-5D4F-6542-B834-E6671A04934E}" dt="2018-09-30T11:33:13.250" v="1368"/>
          <ac:grpSpMkLst>
            <pc:docMk/>
            <pc:sldMk cId="2395613243" sldId="690"/>
            <ac:grpSpMk id="17" creationId="{C199214D-2EB5-0E4A-BD07-5A38082AF318}"/>
          </ac:grpSpMkLst>
        </pc:grpChg>
        <pc:picChg chg="add mod">
          <ac:chgData name="Andreas Biørn-Hansen" userId="f3adb44c-04fb-439e-8fac-7dab2e9da3ac" providerId="ADAL" clId="{246FD78B-5D4F-6542-B834-E6671A04934E}" dt="2018-09-30T11:24:25.914" v="1226" actId="164"/>
          <ac:picMkLst>
            <pc:docMk/>
            <pc:sldMk cId="2395613243" sldId="690"/>
            <ac:picMk id="4" creationId="{AB3D561A-AAD0-0749-8F40-F3594B52F5B9}"/>
          </ac:picMkLst>
        </pc:picChg>
        <pc:picChg chg="add mod modCrop">
          <ac:chgData name="Andreas Biørn-Hansen" userId="f3adb44c-04fb-439e-8fac-7dab2e9da3ac" providerId="ADAL" clId="{246FD78B-5D4F-6542-B834-E6671A04934E}" dt="2018-09-30T11:24:25.914" v="1226" actId="164"/>
          <ac:picMkLst>
            <pc:docMk/>
            <pc:sldMk cId="2395613243" sldId="690"/>
            <ac:picMk id="5" creationId="{29A76F8A-F3C7-0545-BE9E-CABB879582A1}"/>
          </ac:picMkLst>
        </pc:picChg>
        <pc:picChg chg="add mod modCrop">
          <ac:chgData name="Andreas Biørn-Hansen" userId="f3adb44c-04fb-439e-8fac-7dab2e9da3ac" providerId="ADAL" clId="{246FD78B-5D4F-6542-B834-E6671A04934E}" dt="2018-09-30T11:30:25.890" v="1308" actId="164"/>
          <ac:picMkLst>
            <pc:docMk/>
            <pc:sldMk cId="2395613243" sldId="690"/>
            <ac:picMk id="7" creationId="{FC59F236-1CE5-7D47-851A-6A28751A4154}"/>
          </ac:picMkLst>
        </pc:picChg>
        <pc:picChg chg="add mod modCrop">
          <ac:chgData name="Andreas Biørn-Hansen" userId="f3adb44c-04fb-439e-8fac-7dab2e9da3ac" providerId="ADAL" clId="{246FD78B-5D4F-6542-B834-E6671A04934E}" dt="2018-09-30T11:30:32.519" v="1309" actId="164"/>
          <ac:picMkLst>
            <pc:docMk/>
            <pc:sldMk cId="2395613243" sldId="690"/>
            <ac:picMk id="11" creationId="{6E21DDA4-F494-C746-A876-F0D23D76BDBA}"/>
          </ac:picMkLst>
        </pc:picChg>
        <pc:picChg chg="add del">
          <ac:chgData name="Andreas Biørn-Hansen" userId="f3adb44c-04fb-439e-8fac-7dab2e9da3ac" providerId="ADAL" clId="{246FD78B-5D4F-6542-B834-E6671A04934E}" dt="2018-09-30T11:49:01.694" v="1669"/>
          <ac:picMkLst>
            <pc:docMk/>
            <pc:sldMk cId="2395613243" sldId="690"/>
            <ac:picMk id="24" creationId="{4BE8B96A-9FA6-1642-98D7-01A932B2EEC7}"/>
          </ac:picMkLst>
        </pc:picChg>
        <pc:picChg chg="add">
          <ac:chgData name="Andreas Biørn-Hansen" userId="f3adb44c-04fb-439e-8fac-7dab2e9da3ac" providerId="ADAL" clId="{246FD78B-5D4F-6542-B834-E6671A04934E}" dt="2018-09-30T11:49:02.868" v="1670"/>
          <ac:picMkLst>
            <pc:docMk/>
            <pc:sldMk cId="2395613243" sldId="690"/>
            <ac:picMk id="26" creationId="{46612E5E-1B1B-9F49-A48C-07D102317778}"/>
          </ac:picMkLst>
        </pc:picChg>
        <pc:picChg chg="add del mod">
          <ac:chgData name="Andreas Biørn-Hansen" userId="f3adb44c-04fb-439e-8fac-7dab2e9da3ac" providerId="ADAL" clId="{246FD78B-5D4F-6542-B834-E6671A04934E}" dt="2018-09-30T11:48:55.648" v="1667"/>
          <ac:picMkLst>
            <pc:docMk/>
            <pc:sldMk cId="2395613243" sldId="690"/>
            <ac:picMk id="31" creationId="{E2E5A3F7-EA31-DF43-B39C-D106EBF27CB8}"/>
          </ac:picMkLst>
        </pc:picChg>
        <pc:cxnChg chg="add mod">
          <ac:chgData name="Andreas Biørn-Hansen" userId="f3adb44c-04fb-439e-8fac-7dab2e9da3ac" providerId="ADAL" clId="{246FD78B-5D4F-6542-B834-E6671A04934E}" dt="2018-09-30T11:50:07.546" v="1682" actId="164"/>
          <ac:cxnSpMkLst>
            <pc:docMk/>
            <pc:sldMk cId="2395613243" sldId="690"/>
            <ac:cxnSpMk id="19" creationId="{D95C15E1-0EFE-7D4B-9EE9-BD5010BD5E03}"/>
          </ac:cxnSpMkLst>
        </pc:cxnChg>
        <pc:cxnChg chg="add mod">
          <ac:chgData name="Andreas Biørn-Hansen" userId="f3adb44c-04fb-439e-8fac-7dab2e9da3ac" providerId="ADAL" clId="{246FD78B-5D4F-6542-B834-E6671A04934E}" dt="2018-09-30T11:50:17.901" v="1684" actId="164"/>
          <ac:cxnSpMkLst>
            <pc:docMk/>
            <pc:sldMk cId="2395613243" sldId="690"/>
            <ac:cxnSpMk id="25" creationId="{39B7F7F5-8D6C-B045-AF70-79408766B92D}"/>
          </ac:cxnSpMkLst>
        </pc:cxnChg>
        <pc:cxnChg chg="add mod">
          <ac:chgData name="Andreas Biørn-Hansen" userId="f3adb44c-04fb-439e-8fac-7dab2e9da3ac" providerId="ADAL" clId="{246FD78B-5D4F-6542-B834-E6671A04934E}" dt="2018-09-30T11:50:22.481" v="1685" actId="164"/>
          <ac:cxnSpMkLst>
            <pc:docMk/>
            <pc:sldMk cId="2395613243" sldId="690"/>
            <ac:cxnSpMk id="29" creationId="{7F04D055-6172-4E4D-B25B-A3F7727276CD}"/>
          </ac:cxnSpMkLst>
        </pc:cxnChg>
        <pc:cxnChg chg="add mod">
          <ac:chgData name="Andreas Biørn-Hansen" userId="f3adb44c-04fb-439e-8fac-7dab2e9da3ac" providerId="ADAL" clId="{246FD78B-5D4F-6542-B834-E6671A04934E}" dt="2018-09-30T11:50:13.345" v="1683" actId="164"/>
          <ac:cxnSpMkLst>
            <pc:docMk/>
            <pc:sldMk cId="2395613243" sldId="690"/>
            <ac:cxnSpMk id="32" creationId="{6FF293DB-2A4B-1C4C-A3D4-F5C2DEDF159F}"/>
          </ac:cxnSpMkLst>
        </pc:cxnChg>
      </pc:sldChg>
      <pc:sldChg chg="addSp delSp modSp add delAnim modAnim">
        <pc:chgData name="Andreas Biørn-Hansen" userId="f3adb44c-04fb-439e-8fac-7dab2e9da3ac" providerId="ADAL" clId="{246FD78B-5D4F-6542-B834-E6671A04934E}" dt="2018-10-01T11:48:41.801" v="5586"/>
        <pc:sldMkLst>
          <pc:docMk/>
          <pc:sldMk cId="1612085852" sldId="691"/>
        </pc:sldMkLst>
        <pc:spChg chg="del mod topLvl">
          <ac:chgData name="Andreas Biørn-Hansen" userId="f3adb44c-04fb-439e-8fac-7dab2e9da3ac" providerId="ADAL" clId="{246FD78B-5D4F-6542-B834-E6671A04934E}" dt="2018-09-30T12:26:09.159" v="1973" actId="478"/>
          <ac:spMkLst>
            <pc:docMk/>
            <pc:sldMk cId="1612085852" sldId="691"/>
            <ac:spMk id="13" creationId="{C1C65113-CF67-304F-B783-6AB74958A1BC}"/>
          </ac:spMkLst>
        </pc:spChg>
        <pc:spChg chg="mod">
          <ac:chgData name="Andreas Biørn-Hansen" userId="f3adb44c-04fb-439e-8fac-7dab2e9da3ac" providerId="ADAL" clId="{246FD78B-5D4F-6542-B834-E6671A04934E}" dt="2018-09-30T12:15:33.413" v="1792" actId="688"/>
          <ac:spMkLst>
            <pc:docMk/>
            <pc:sldMk cId="1612085852" sldId="691"/>
            <ac:spMk id="18" creationId="{D3341546-7F87-C64F-AA74-464F13F6C8C8}"/>
          </ac:spMkLst>
        </pc:spChg>
        <pc:spChg chg="mod">
          <ac:chgData name="Andreas Biørn-Hansen" userId="f3adb44c-04fb-439e-8fac-7dab2e9da3ac" providerId="ADAL" clId="{246FD78B-5D4F-6542-B834-E6671A04934E}" dt="2018-09-30T12:10:57.235" v="1737" actId="20577"/>
          <ac:spMkLst>
            <pc:docMk/>
            <pc:sldMk cId="1612085852" sldId="691"/>
            <ac:spMk id="21" creationId="{FFAE2AB3-94F5-784C-8735-BA85B9AF33A5}"/>
          </ac:spMkLst>
        </pc:spChg>
        <pc:spChg chg="add mod">
          <ac:chgData name="Andreas Biørn-Hansen" userId="f3adb44c-04fb-439e-8fac-7dab2e9da3ac" providerId="ADAL" clId="{246FD78B-5D4F-6542-B834-E6671A04934E}" dt="2018-10-01T09:38:02.375" v="2882" actId="1076"/>
          <ac:spMkLst>
            <pc:docMk/>
            <pc:sldMk cId="1612085852" sldId="691"/>
            <ac:spMk id="27" creationId="{76EDE81D-6F52-6D47-BA91-E6C1C7A234E6}"/>
          </ac:spMkLst>
        </pc:spChg>
        <pc:spChg chg="add mod topLvl">
          <ac:chgData name="Andreas Biørn-Hansen" userId="f3adb44c-04fb-439e-8fac-7dab2e9da3ac" providerId="ADAL" clId="{246FD78B-5D4F-6542-B834-E6671A04934E}" dt="2018-09-30T12:20:01.851" v="1843" actId="113"/>
          <ac:spMkLst>
            <pc:docMk/>
            <pc:sldMk cId="1612085852" sldId="691"/>
            <ac:spMk id="28" creationId="{23FDD56B-5B53-E64D-A2B2-0E4C380614A7}"/>
          </ac:spMkLst>
        </pc:spChg>
        <pc:spChg chg="add mod topLvl">
          <ac:chgData name="Andreas Biørn-Hansen" userId="f3adb44c-04fb-439e-8fac-7dab2e9da3ac" providerId="ADAL" clId="{246FD78B-5D4F-6542-B834-E6671A04934E}" dt="2018-09-30T12:20:00.649" v="1842" actId="113"/>
          <ac:spMkLst>
            <pc:docMk/>
            <pc:sldMk cId="1612085852" sldId="691"/>
            <ac:spMk id="29" creationId="{09C209E4-66DE-6B41-8E9B-9B4E7D098BD6}"/>
          </ac:spMkLst>
        </pc:spChg>
        <pc:spChg chg="add mod topLvl">
          <ac:chgData name="Andreas Biørn-Hansen" userId="f3adb44c-04fb-439e-8fac-7dab2e9da3ac" providerId="ADAL" clId="{246FD78B-5D4F-6542-B834-E6671A04934E}" dt="2018-09-30T12:19:57.441" v="1841" actId="207"/>
          <ac:spMkLst>
            <pc:docMk/>
            <pc:sldMk cId="1612085852" sldId="691"/>
            <ac:spMk id="30" creationId="{BDB60E34-D1FE-284B-BAFD-16E9F5FC0CED}"/>
          </ac:spMkLst>
        </pc:spChg>
        <pc:spChg chg="add mod">
          <ac:chgData name="Andreas Biørn-Hansen" userId="f3adb44c-04fb-439e-8fac-7dab2e9da3ac" providerId="ADAL" clId="{246FD78B-5D4F-6542-B834-E6671A04934E}" dt="2018-10-01T11:48:20.576" v="5583" actId="20577"/>
          <ac:spMkLst>
            <pc:docMk/>
            <pc:sldMk cId="1612085852" sldId="691"/>
            <ac:spMk id="31" creationId="{A05F872C-7E2C-D54E-95B7-1C40D7210031}"/>
          </ac:spMkLst>
        </pc:spChg>
        <pc:spChg chg="add del">
          <ac:chgData name="Andreas Biørn-Hansen" userId="f3adb44c-04fb-439e-8fac-7dab2e9da3ac" providerId="ADAL" clId="{246FD78B-5D4F-6542-B834-E6671A04934E}" dt="2018-09-30T12:16:03.771" v="1794"/>
          <ac:spMkLst>
            <pc:docMk/>
            <pc:sldMk cId="1612085852" sldId="691"/>
            <ac:spMk id="33" creationId="{A3369793-EC4A-6347-BAC8-1364F4CFEC2E}"/>
          </ac:spMkLst>
        </pc:spChg>
        <pc:spChg chg="add del mod">
          <ac:chgData name="Andreas Biørn-Hansen" userId="f3adb44c-04fb-439e-8fac-7dab2e9da3ac" providerId="ADAL" clId="{246FD78B-5D4F-6542-B834-E6671A04934E}" dt="2018-09-30T12:17:24.305" v="1804"/>
          <ac:spMkLst>
            <pc:docMk/>
            <pc:sldMk cId="1612085852" sldId="691"/>
            <ac:spMk id="38" creationId="{76D04D0B-DB4F-5C43-B3EA-B647B4740A71}"/>
          </ac:spMkLst>
        </pc:spChg>
        <pc:spChg chg="add del mod">
          <ac:chgData name="Andreas Biørn-Hansen" userId="f3adb44c-04fb-439e-8fac-7dab2e9da3ac" providerId="ADAL" clId="{246FD78B-5D4F-6542-B834-E6671A04934E}" dt="2018-09-30T12:17:24.305" v="1804"/>
          <ac:spMkLst>
            <pc:docMk/>
            <pc:sldMk cId="1612085852" sldId="691"/>
            <ac:spMk id="39" creationId="{5738587B-3B80-5744-81BA-BDB6B48B3A68}"/>
          </ac:spMkLst>
        </pc:spChg>
        <pc:spChg chg="add del mod">
          <ac:chgData name="Andreas Biørn-Hansen" userId="f3adb44c-04fb-439e-8fac-7dab2e9da3ac" providerId="ADAL" clId="{246FD78B-5D4F-6542-B834-E6671A04934E}" dt="2018-09-30T12:17:24.305" v="1804"/>
          <ac:spMkLst>
            <pc:docMk/>
            <pc:sldMk cId="1612085852" sldId="691"/>
            <ac:spMk id="40" creationId="{82A2ED62-E890-0343-8AA3-9B6227CBF14C}"/>
          </ac:spMkLst>
        </pc:spChg>
        <pc:spChg chg="add mod">
          <ac:chgData name="Andreas Biørn-Hansen" userId="f3adb44c-04fb-439e-8fac-7dab2e9da3ac" providerId="ADAL" clId="{246FD78B-5D4F-6542-B834-E6671A04934E}" dt="2018-09-30T12:21:49.227" v="1898" actId="207"/>
          <ac:spMkLst>
            <pc:docMk/>
            <pc:sldMk cId="1612085852" sldId="691"/>
            <ac:spMk id="49" creationId="{7DBD9947-749E-3043-BA28-A8EA48EECC0E}"/>
          </ac:spMkLst>
        </pc:spChg>
        <pc:spChg chg="add mod">
          <ac:chgData name="Andreas Biørn-Hansen" userId="f3adb44c-04fb-439e-8fac-7dab2e9da3ac" providerId="ADAL" clId="{246FD78B-5D4F-6542-B834-E6671A04934E}" dt="2018-09-30T12:23:02.080" v="1950" actId="164"/>
          <ac:spMkLst>
            <pc:docMk/>
            <pc:sldMk cId="1612085852" sldId="691"/>
            <ac:spMk id="54" creationId="{F65240F1-4E28-DA45-881F-E84D99C2D925}"/>
          </ac:spMkLst>
        </pc:spChg>
        <pc:grpChg chg="add del">
          <ac:chgData name="Andreas Biørn-Hansen" userId="f3adb44c-04fb-439e-8fac-7dab2e9da3ac" providerId="ADAL" clId="{246FD78B-5D4F-6542-B834-E6671A04934E}" dt="2018-09-30T12:00:31.322" v="1696"/>
          <ac:grpSpMkLst>
            <pc:docMk/>
            <pc:sldMk cId="1612085852" sldId="691"/>
            <ac:grpSpMk id="2" creationId="{6D394777-3CB7-BD40-AC04-8D6815F9A359}"/>
          </ac:grpSpMkLst>
        </pc:grpChg>
        <pc:grpChg chg="add del">
          <ac:chgData name="Andreas Biørn-Hansen" userId="f3adb44c-04fb-439e-8fac-7dab2e9da3ac" providerId="ADAL" clId="{246FD78B-5D4F-6542-B834-E6671A04934E}" dt="2018-09-30T12:00:31.322" v="1696"/>
          <ac:grpSpMkLst>
            <pc:docMk/>
            <pc:sldMk cId="1612085852" sldId="691"/>
            <ac:grpSpMk id="7" creationId="{1D55D8F7-6248-7641-8BDA-2A9FD68E0801}"/>
          </ac:grpSpMkLst>
        </pc:grpChg>
        <pc:grpChg chg="add del mod">
          <ac:chgData name="Andreas Biørn-Hansen" userId="f3adb44c-04fb-439e-8fac-7dab2e9da3ac" providerId="ADAL" clId="{246FD78B-5D4F-6542-B834-E6671A04934E}" dt="2018-09-30T12:08:50.246" v="1717" actId="165"/>
          <ac:grpSpMkLst>
            <pc:docMk/>
            <pc:sldMk cId="1612085852" sldId="691"/>
            <ac:grpSpMk id="11" creationId="{D4D483E7-EBAD-3C44-AD87-6CD3B0E38354}"/>
          </ac:grpSpMkLst>
        </pc:grpChg>
        <pc:grpChg chg="mod topLvl">
          <ac:chgData name="Andreas Biørn-Hansen" userId="f3adb44c-04fb-439e-8fac-7dab2e9da3ac" providerId="ADAL" clId="{246FD78B-5D4F-6542-B834-E6671A04934E}" dt="2018-09-30T12:26:19.870" v="1977" actId="1076"/>
          <ac:grpSpMkLst>
            <pc:docMk/>
            <pc:sldMk cId="1612085852" sldId="691"/>
            <ac:grpSpMk id="12" creationId="{B925030D-29D8-7249-B3B7-79F1A0110473}"/>
          </ac:grpSpMkLst>
        </pc:grpChg>
        <pc:grpChg chg="add mod">
          <ac:chgData name="Andreas Biørn-Hansen" userId="f3adb44c-04fb-439e-8fac-7dab2e9da3ac" providerId="ADAL" clId="{246FD78B-5D4F-6542-B834-E6671A04934E}" dt="2018-09-30T12:26:36.029" v="1980" actId="1076"/>
          <ac:grpSpMkLst>
            <pc:docMk/>
            <pc:sldMk cId="1612085852" sldId="691"/>
            <ac:grpSpMk id="16" creationId="{1D4B8564-C662-C641-AFF2-5CC318B94D65}"/>
          </ac:grpSpMkLst>
        </pc:grpChg>
        <pc:grpChg chg="add mod topLvl">
          <ac:chgData name="Andreas Biørn-Hansen" userId="f3adb44c-04fb-439e-8fac-7dab2e9da3ac" providerId="ADAL" clId="{246FD78B-5D4F-6542-B834-E6671A04934E}" dt="2018-09-30T12:18:28.508" v="1821" actId="338"/>
          <ac:grpSpMkLst>
            <pc:docMk/>
            <pc:sldMk cId="1612085852" sldId="691"/>
            <ac:grpSpMk id="19" creationId="{9E667703-1940-004E-B4F8-97F52D369616}"/>
          </ac:grpSpMkLst>
        </pc:grpChg>
        <pc:grpChg chg="add mod">
          <ac:chgData name="Andreas Biørn-Hansen" userId="f3adb44c-04fb-439e-8fac-7dab2e9da3ac" providerId="ADAL" clId="{246FD78B-5D4F-6542-B834-E6671A04934E}" dt="2018-09-30T12:11:12.823" v="1739" actId="164"/>
          <ac:grpSpMkLst>
            <pc:docMk/>
            <pc:sldMk cId="1612085852" sldId="691"/>
            <ac:grpSpMk id="23" creationId="{5669490F-243C-6E46-B8F8-B8F2094EF342}"/>
          </ac:grpSpMkLst>
        </pc:grpChg>
        <pc:grpChg chg="add del mod topLvl">
          <ac:chgData name="Andreas Biørn-Hansen" userId="f3adb44c-04fb-439e-8fac-7dab2e9da3ac" providerId="ADAL" clId="{246FD78B-5D4F-6542-B834-E6671A04934E}" dt="2018-09-30T12:18:24.519" v="1819" actId="165"/>
          <ac:grpSpMkLst>
            <pc:docMk/>
            <pc:sldMk cId="1612085852" sldId="691"/>
            <ac:grpSpMk id="27" creationId="{072EDBB2-A4EA-1146-A5BF-2B8163604636}"/>
          </ac:grpSpMkLst>
        </pc:grpChg>
        <pc:grpChg chg="add del mod topLvl">
          <ac:chgData name="Andreas Biørn-Hansen" userId="f3adb44c-04fb-439e-8fac-7dab2e9da3ac" providerId="ADAL" clId="{246FD78B-5D4F-6542-B834-E6671A04934E}" dt="2018-09-30T12:18:06.482" v="1816" actId="165"/>
          <ac:grpSpMkLst>
            <pc:docMk/>
            <pc:sldMk cId="1612085852" sldId="691"/>
            <ac:grpSpMk id="31" creationId="{FDC8859D-9434-3447-9AFF-ACB05420046F}"/>
          </ac:grpSpMkLst>
        </pc:grpChg>
        <pc:grpChg chg="add del mod">
          <ac:chgData name="Andreas Biørn-Hansen" userId="f3adb44c-04fb-439e-8fac-7dab2e9da3ac" providerId="ADAL" clId="{246FD78B-5D4F-6542-B834-E6671A04934E}" dt="2018-09-30T12:17:42.305" v="1807" actId="165"/>
          <ac:grpSpMkLst>
            <pc:docMk/>
            <pc:sldMk cId="1612085852" sldId="691"/>
            <ac:grpSpMk id="32" creationId="{DB67A176-5633-8D44-97D0-A96AC2CABDF0}"/>
          </ac:grpSpMkLst>
        </pc:grpChg>
        <pc:grpChg chg="add mod">
          <ac:chgData name="Andreas Biørn-Hansen" userId="f3adb44c-04fb-439e-8fac-7dab2e9da3ac" providerId="ADAL" clId="{246FD78B-5D4F-6542-B834-E6671A04934E}" dt="2018-09-30T12:18:00.167" v="1813" actId="338"/>
          <ac:grpSpMkLst>
            <pc:docMk/>
            <pc:sldMk cId="1612085852" sldId="691"/>
            <ac:grpSpMk id="42" creationId="{B8E154AC-22CE-8341-A2B1-C17068D98E12}"/>
          </ac:grpSpMkLst>
        </pc:grpChg>
        <pc:grpChg chg="mod">
          <ac:chgData name="Andreas Biørn-Hansen" userId="f3adb44c-04fb-439e-8fac-7dab2e9da3ac" providerId="ADAL" clId="{246FD78B-5D4F-6542-B834-E6671A04934E}" dt="2018-09-30T12:18:28.508" v="1821" actId="338"/>
          <ac:grpSpMkLst>
            <pc:docMk/>
            <pc:sldMk cId="1612085852" sldId="691"/>
            <ac:grpSpMk id="43" creationId="{3360606F-2752-3746-8E61-988EA8F78A12}"/>
          </ac:grpSpMkLst>
        </pc:grpChg>
        <pc:grpChg chg="mod">
          <ac:chgData name="Andreas Biørn-Hansen" userId="f3adb44c-04fb-439e-8fac-7dab2e9da3ac" providerId="ADAL" clId="{246FD78B-5D4F-6542-B834-E6671A04934E}" dt="2018-09-30T12:18:28.508" v="1821" actId="338"/>
          <ac:grpSpMkLst>
            <pc:docMk/>
            <pc:sldMk cId="1612085852" sldId="691"/>
            <ac:grpSpMk id="44" creationId="{99E9EAAA-3EB7-3541-A1F1-F8480E8CC0A5}"/>
          </ac:grpSpMkLst>
        </pc:grpChg>
        <pc:grpChg chg="add mod">
          <ac:chgData name="Andreas Biørn-Hansen" userId="f3adb44c-04fb-439e-8fac-7dab2e9da3ac" providerId="ADAL" clId="{246FD78B-5D4F-6542-B834-E6671A04934E}" dt="2018-09-30T12:18:28.508" v="1821" actId="338"/>
          <ac:grpSpMkLst>
            <pc:docMk/>
            <pc:sldMk cId="1612085852" sldId="691"/>
            <ac:grpSpMk id="45" creationId="{DE92F814-278F-F04D-92F4-571934576E48}"/>
          </ac:grpSpMkLst>
        </pc:grpChg>
        <pc:grpChg chg="add mod">
          <ac:chgData name="Andreas Biørn-Hansen" userId="f3adb44c-04fb-439e-8fac-7dab2e9da3ac" providerId="ADAL" clId="{246FD78B-5D4F-6542-B834-E6671A04934E}" dt="2018-09-30T12:20:10.317" v="1847" actId="1076"/>
          <ac:grpSpMkLst>
            <pc:docMk/>
            <pc:sldMk cId="1612085852" sldId="691"/>
            <ac:grpSpMk id="46" creationId="{5D1BC43E-7647-8F48-BAEA-1F49CBC5DE80}"/>
          </ac:grpSpMkLst>
        </pc:grpChg>
        <pc:grpChg chg="add mod">
          <ac:chgData name="Andreas Biørn-Hansen" userId="f3adb44c-04fb-439e-8fac-7dab2e9da3ac" providerId="ADAL" clId="{246FD78B-5D4F-6542-B834-E6671A04934E}" dt="2018-09-30T12:20:11.742" v="1848" actId="1076"/>
          <ac:grpSpMkLst>
            <pc:docMk/>
            <pc:sldMk cId="1612085852" sldId="691"/>
            <ac:grpSpMk id="47" creationId="{01487951-A36D-3540-BE0B-4EEE3D1C9055}"/>
          </ac:grpSpMkLst>
        </pc:grpChg>
        <pc:grpChg chg="add mod">
          <ac:chgData name="Andreas Biørn-Hansen" userId="f3adb44c-04fb-439e-8fac-7dab2e9da3ac" providerId="ADAL" clId="{246FD78B-5D4F-6542-B834-E6671A04934E}" dt="2018-09-30T12:40:50.265" v="2004" actId="1076"/>
          <ac:grpSpMkLst>
            <pc:docMk/>
            <pc:sldMk cId="1612085852" sldId="691"/>
            <ac:grpSpMk id="48" creationId="{A5D59E75-B9E7-1347-A0FB-67A7C689AA87}"/>
          </ac:grpSpMkLst>
        </pc:grpChg>
        <pc:grpChg chg="add mod">
          <ac:chgData name="Andreas Biørn-Hansen" userId="f3adb44c-04fb-439e-8fac-7dab2e9da3ac" providerId="ADAL" clId="{246FD78B-5D4F-6542-B834-E6671A04934E}" dt="2018-09-30T12:25:36.983" v="1972" actId="207"/>
          <ac:grpSpMkLst>
            <pc:docMk/>
            <pc:sldMk cId="1612085852" sldId="691"/>
            <ac:grpSpMk id="55" creationId="{29D3D6A2-C717-E847-B62B-56B9C6A71AEC}"/>
          </ac:grpSpMkLst>
        </pc:grpChg>
        <pc:picChg chg="add del">
          <ac:chgData name="Andreas Biørn-Hansen" userId="f3adb44c-04fb-439e-8fac-7dab2e9da3ac" providerId="ADAL" clId="{246FD78B-5D4F-6542-B834-E6671A04934E}" dt="2018-09-30T12:00:31.322" v="1696"/>
          <ac:picMkLst>
            <pc:docMk/>
            <pc:sldMk cId="1612085852" sldId="691"/>
            <ac:picMk id="10" creationId="{B4FE4F9D-F031-EF43-88B3-C1DF479B4759}"/>
          </ac:picMkLst>
        </pc:picChg>
        <pc:picChg chg="add del mod">
          <ac:chgData name="Andreas Biørn-Hansen" userId="f3adb44c-04fb-439e-8fac-7dab2e9da3ac" providerId="ADAL" clId="{246FD78B-5D4F-6542-B834-E6671A04934E}" dt="2018-09-30T12:15:16.814" v="1789" actId="478"/>
          <ac:picMkLst>
            <pc:docMk/>
            <pc:sldMk cId="1612085852" sldId="691"/>
            <ac:picMk id="22" creationId="{5FF5CB65-8168-8B41-8CC2-20BFF1B57F07}"/>
          </ac:picMkLst>
        </pc:picChg>
        <pc:picChg chg="add mod topLvl modCrop">
          <ac:chgData name="Andreas Biørn-Hansen" userId="f3adb44c-04fb-439e-8fac-7dab2e9da3ac" providerId="ADAL" clId="{246FD78B-5D4F-6542-B834-E6671A04934E}" dt="2018-09-30T12:18:31.579" v="1822" actId="164"/>
          <ac:picMkLst>
            <pc:docMk/>
            <pc:sldMk cId="1612085852" sldId="691"/>
            <ac:picMk id="24" creationId="{8347BFC6-9868-DE46-8141-0EEF2336AA6D}"/>
          </ac:picMkLst>
        </pc:picChg>
        <pc:picChg chg="add mod topLvl">
          <ac:chgData name="Andreas Biørn-Hansen" userId="f3adb44c-04fb-439e-8fac-7dab2e9da3ac" providerId="ADAL" clId="{246FD78B-5D4F-6542-B834-E6671A04934E}" dt="2018-09-30T12:18:35.014" v="1823" actId="164"/>
          <ac:picMkLst>
            <pc:docMk/>
            <pc:sldMk cId="1612085852" sldId="691"/>
            <ac:picMk id="25" creationId="{4D8E13D4-8345-614A-A3FF-8CDB955671A4}"/>
          </ac:picMkLst>
        </pc:picChg>
        <pc:picChg chg="add mod topLvl">
          <ac:chgData name="Andreas Biørn-Hansen" userId="f3adb44c-04fb-439e-8fac-7dab2e9da3ac" providerId="ADAL" clId="{246FD78B-5D4F-6542-B834-E6671A04934E}" dt="2018-09-30T12:18:40.293" v="1824" actId="164"/>
          <ac:picMkLst>
            <pc:docMk/>
            <pc:sldMk cId="1612085852" sldId="691"/>
            <ac:picMk id="26" creationId="{03A2866B-C050-0147-88BF-5B2DC94BEFCB}"/>
          </ac:picMkLst>
        </pc:picChg>
        <pc:picChg chg="add mod modCrop">
          <ac:chgData name="Andreas Biørn-Hansen" userId="f3adb44c-04fb-439e-8fac-7dab2e9da3ac" providerId="ADAL" clId="{246FD78B-5D4F-6542-B834-E6671A04934E}" dt="2018-09-30T12:41:17.986" v="2007" actId="170"/>
          <ac:picMkLst>
            <pc:docMk/>
            <pc:sldMk cId="1612085852" sldId="691"/>
            <ac:picMk id="34" creationId="{72B7A813-62B3-114B-B6ED-4EA8D87FE643}"/>
          </ac:picMkLst>
        </pc:picChg>
        <pc:picChg chg="add del mod">
          <ac:chgData name="Andreas Biørn-Hansen" userId="f3adb44c-04fb-439e-8fac-7dab2e9da3ac" providerId="ADAL" clId="{246FD78B-5D4F-6542-B834-E6671A04934E}" dt="2018-09-30T12:17:24.305" v="1804"/>
          <ac:picMkLst>
            <pc:docMk/>
            <pc:sldMk cId="1612085852" sldId="691"/>
            <ac:picMk id="35" creationId="{31F58F80-BF16-0B4F-80AD-D28D5EB22BF7}"/>
          </ac:picMkLst>
        </pc:picChg>
        <pc:picChg chg="add del mod">
          <ac:chgData name="Andreas Biørn-Hansen" userId="f3adb44c-04fb-439e-8fac-7dab2e9da3ac" providerId="ADAL" clId="{246FD78B-5D4F-6542-B834-E6671A04934E}" dt="2018-09-30T12:17:24.305" v="1804"/>
          <ac:picMkLst>
            <pc:docMk/>
            <pc:sldMk cId="1612085852" sldId="691"/>
            <ac:picMk id="36" creationId="{554D9627-AB4E-D84E-85EE-F65186E0F741}"/>
          </ac:picMkLst>
        </pc:picChg>
        <pc:picChg chg="add del mod">
          <ac:chgData name="Andreas Biørn-Hansen" userId="f3adb44c-04fb-439e-8fac-7dab2e9da3ac" providerId="ADAL" clId="{246FD78B-5D4F-6542-B834-E6671A04934E}" dt="2018-09-30T12:17:24.305" v="1804"/>
          <ac:picMkLst>
            <pc:docMk/>
            <pc:sldMk cId="1612085852" sldId="691"/>
            <ac:picMk id="37" creationId="{E01EF561-11EE-364F-A922-3F79BA4D798A}"/>
          </ac:picMkLst>
        </pc:picChg>
        <pc:picChg chg="add mod">
          <ac:chgData name="Andreas Biørn-Hansen" userId="f3adb44c-04fb-439e-8fac-7dab2e9da3ac" providerId="ADAL" clId="{246FD78B-5D4F-6542-B834-E6671A04934E}" dt="2018-09-30T12:23:02.080" v="1950" actId="164"/>
          <ac:picMkLst>
            <pc:docMk/>
            <pc:sldMk cId="1612085852" sldId="691"/>
            <ac:picMk id="53" creationId="{37E38BB5-F8F1-4645-9CA8-CAADBA35832F}"/>
          </ac:picMkLst>
        </pc:picChg>
        <pc:picChg chg="add mod">
          <ac:chgData name="Andreas Biørn-Hansen" userId="f3adb44c-04fb-439e-8fac-7dab2e9da3ac" providerId="ADAL" clId="{246FD78B-5D4F-6542-B834-E6671A04934E}" dt="2018-09-30T12:41:55.081" v="2014" actId="1036"/>
          <ac:picMkLst>
            <pc:docMk/>
            <pc:sldMk cId="1612085852" sldId="691"/>
            <ac:picMk id="57" creationId="{53B4267C-89F8-3646-B963-807C449636FC}"/>
          </ac:picMkLst>
        </pc:picChg>
        <pc:picChg chg="add del mod">
          <ac:chgData name="Andreas Biørn-Hansen" userId="f3adb44c-04fb-439e-8fac-7dab2e9da3ac" providerId="ADAL" clId="{246FD78B-5D4F-6542-B834-E6671A04934E}" dt="2018-09-30T13:04:33.858" v="2023"/>
          <ac:picMkLst>
            <pc:docMk/>
            <pc:sldMk cId="1612085852" sldId="691"/>
            <ac:picMk id="58" creationId="{96138EBB-D41B-3349-B3E9-32314CC980DF}"/>
          </ac:picMkLst>
        </pc:picChg>
        <pc:cxnChg chg="mod">
          <ac:chgData name="Andreas Biørn-Hansen" userId="f3adb44c-04fb-439e-8fac-7dab2e9da3ac" providerId="ADAL" clId="{246FD78B-5D4F-6542-B834-E6671A04934E}" dt="2018-09-30T12:17:31.253" v="1806" actId="14100"/>
          <ac:cxnSpMkLst>
            <pc:docMk/>
            <pc:sldMk cId="1612085852" sldId="691"/>
            <ac:cxnSpMk id="20" creationId="{7D216470-0017-C740-9264-933CA21439F9}"/>
          </ac:cxnSpMkLst>
        </pc:cxnChg>
        <pc:cxnChg chg="add del mod">
          <ac:chgData name="Andreas Biørn-Hansen" userId="f3adb44c-04fb-439e-8fac-7dab2e9da3ac" providerId="ADAL" clId="{246FD78B-5D4F-6542-B834-E6671A04934E}" dt="2018-09-30T12:41:49.387" v="2010" actId="478"/>
          <ac:cxnSpMkLst>
            <pc:docMk/>
            <pc:sldMk cId="1612085852" sldId="691"/>
            <ac:cxnSpMk id="50" creationId="{B6AB0A42-4B81-D446-8AB5-2CF650BA3EC7}"/>
          </ac:cxnSpMkLst>
        </pc:cxnChg>
      </pc:sldChg>
      <pc:sldChg chg="addSp delSp modSp add modTransition addAnim delAnim modAnim modNotesTx">
        <pc:chgData name="Andreas Biørn-Hansen" userId="f3adb44c-04fb-439e-8fac-7dab2e9da3ac" providerId="ADAL" clId="{246FD78B-5D4F-6542-B834-E6671A04934E}" dt="2018-10-02T05:31:18.872" v="7287"/>
        <pc:sldMkLst>
          <pc:docMk/>
          <pc:sldMk cId="1527095842" sldId="693"/>
        </pc:sldMkLst>
        <pc:spChg chg="add mod">
          <ac:chgData name="Andreas Biørn-Hansen" userId="f3adb44c-04fb-439e-8fac-7dab2e9da3ac" providerId="ADAL" clId="{246FD78B-5D4F-6542-B834-E6671A04934E}" dt="2018-10-01T07:48:31.050" v="2621" actId="113"/>
          <ac:spMkLst>
            <pc:docMk/>
            <pc:sldMk cId="1527095842" sldId="693"/>
            <ac:spMk id="2" creationId="{37ACA06B-0CB5-A04B-A116-244DE8A1DDF2}"/>
          </ac:spMkLst>
        </pc:spChg>
        <pc:spChg chg="mod">
          <ac:chgData name="Andreas Biørn-Hansen" userId="f3adb44c-04fb-439e-8fac-7dab2e9da3ac" providerId="ADAL" clId="{246FD78B-5D4F-6542-B834-E6671A04934E}" dt="2018-10-01T08:53:04.285" v="2866" actId="20577"/>
          <ac:spMkLst>
            <pc:docMk/>
            <pc:sldMk cId="1527095842" sldId="693"/>
            <ac:spMk id="3" creationId="{171E2705-1F41-3F44-AF79-3EBCCA14DA06}"/>
          </ac:spMkLst>
        </pc:spChg>
        <pc:spChg chg="add mod">
          <ac:chgData name="Andreas Biørn-Hansen" userId="f3adb44c-04fb-439e-8fac-7dab2e9da3ac" providerId="ADAL" clId="{246FD78B-5D4F-6542-B834-E6671A04934E}" dt="2018-10-01T06:02:21.279" v="2428" actId="1076"/>
          <ac:spMkLst>
            <pc:docMk/>
            <pc:sldMk cId="1527095842" sldId="693"/>
            <ac:spMk id="4" creationId="{B428394F-7E8D-FC47-A648-74B12A77B9C2}"/>
          </ac:spMkLst>
        </pc:spChg>
        <pc:spChg chg="add mod">
          <ac:chgData name="Andreas Biørn-Hansen" userId="f3adb44c-04fb-439e-8fac-7dab2e9da3ac" providerId="ADAL" clId="{246FD78B-5D4F-6542-B834-E6671A04934E}" dt="2018-10-01T07:54:13.877" v="2772" actId="1076"/>
          <ac:spMkLst>
            <pc:docMk/>
            <pc:sldMk cId="1527095842" sldId="693"/>
            <ac:spMk id="5" creationId="{C4764F87-2452-3C4B-AEF6-7637C9452C8C}"/>
          </ac:spMkLst>
        </pc:spChg>
        <pc:spChg chg="add mod">
          <ac:chgData name="Andreas Biørn-Hansen" userId="f3adb44c-04fb-439e-8fac-7dab2e9da3ac" providerId="ADAL" clId="{246FD78B-5D4F-6542-B834-E6671A04934E}" dt="2018-10-01T08:52:00.194" v="2826" actId="207"/>
          <ac:spMkLst>
            <pc:docMk/>
            <pc:sldMk cId="1527095842" sldId="693"/>
            <ac:spMk id="9" creationId="{A346262A-0958-FB48-B63E-C24A4FC22059}"/>
          </ac:spMkLst>
        </pc:spChg>
        <pc:spChg chg="add mod">
          <ac:chgData name="Andreas Biørn-Hansen" userId="f3adb44c-04fb-439e-8fac-7dab2e9da3ac" providerId="ADAL" clId="{246FD78B-5D4F-6542-B834-E6671A04934E}" dt="2018-10-01T11:19:38.521" v="5123" actId="113"/>
          <ac:spMkLst>
            <pc:docMk/>
            <pc:sldMk cId="1527095842" sldId="693"/>
            <ac:spMk id="10" creationId="{97972FBE-6604-744D-A9E9-225C018934ED}"/>
          </ac:spMkLst>
        </pc:spChg>
        <pc:spChg chg="add mod">
          <ac:chgData name="Andreas Biørn-Hansen" userId="f3adb44c-04fb-439e-8fac-7dab2e9da3ac" providerId="ADAL" clId="{246FD78B-5D4F-6542-B834-E6671A04934E}" dt="2018-10-01T07:56:28.260" v="2782" actId="164"/>
          <ac:spMkLst>
            <pc:docMk/>
            <pc:sldMk cId="1527095842" sldId="693"/>
            <ac:spMk id="11" creationId="{1B2AD0D5-AC8F-3643-A269-0AE0152B666E}"/>
          </ac:spMkLst>
        </pc:spChg>
        <pc:spChg chg="add mod">
          <ac:chgData name="Andreas Biørn-Hansen" userId="f3adb44c-04fb-439e-8fac-7dab2e9da3ac" providerId="ADAL" clId="{246FD78B-5D4F-6542-B834-E6671A04934E}" dt="2018-10-01T07:57:13.839" v="2793" actId="164"/>
          <ac:spMkLst>
            <pc:docMk/>
            <pc:sldMk cId="1527095842" sldId="693"/>
            <ac:spMk id="13" creationId="{26F93726-24FF-1044-BB5F-B2E60229CA29}"/>
          </ac:spMkLst>
        </pc:spChg>
        <pc:spChg chg="add mod">
          <ac:chgData name="Andreas Biørn-Hansen" userId="f3adb44c-04fb-439e-8fac-7dab2e9da3ac" providerId="ADAL" clId="{246FD78B-5D4F-6542-B834-E6671A04934E}" dt="2018-10-01T07:58:27.731" v="2821" actId="164"/>
          <ac:spMkLst>
            <pc:docMk/>
            <pc:sldMk cId="1527095842" sldId="693"/>
            <ac:spMk id="14" creationId="{D29E768E-5852-1F4B-8585-E67B934AFB0C}"/>
          </ac:spMkLst>
        </pc:spChg>
        <pc:spChg chg="add mod">
          <ac:chgData name="Andreas Biørn-Hansen" userId="f3adb44c-04fb-439e-8fac-7dab2e9da3ac" providerId="ADAL" clId="{246FD78B-5D4F-6542-B834-E6671A04934E}" dt="2018-10-01T07:58:27.731" v="2821" actId="164"/>
          <ac:spMkLst>
            <pc:docMk/>
            <pc:sldMk cId="1527095842" sldId="693"/>
            <ac:spMk id="16" creationId="{35FB665F-FC0F-2E40-BEA8-25A6738DFAB5}"/>
          </ac:spMkLst>
        </pc:spChg>
        <pc:spChg chg="add mod">
          <ac:chgData name="Andreas Biørn-Hansen" userId="f3adb44c-04fb-439e-8fac-7dab2e9da3ac" providerId="ADAL" clId="{246FD78B-5D4F-6542-B834-E6671A04934E}" dt="2018-10-01T10:13:15.069" v="3533" actId="403"/>
          <ac:spMkLst>
            <pc:docMk/>
            <pc:sldMk cId="1527095842" sldId="693"/>
            <ac:spMk id="17" creationId="{FE1C23C8-CF40-EE4F-B2D2-775A4CA84C16}"/>
          </ac:spMkLst>
        </pc:spChg>
        <pc:spChg chg="mod">
          <ac:chgData name="Andreas Biørn-Hansen" userId="f3adb44c-04fb-439e-8fac-7dab2e9da3ac" providerId="ADAL" clId="{246FD78B-5D4F-6542-B834-E6671A04934E}" dt="2018-10-01T05:57:18.960" v="2234" actId="20577"/>
          <ac:spMkLst>
            <pc:docMk/>
            <pc:sldMk cId="1527095842" sldId="693"/>
            <ac:spMk id="54" creationId="{00000000-0000-0000-0000-000000000000}"/>
          </ac:spMkLst>
        </pc:spChg>
        <pc:spChg chg="mod">
          <ac:chgData name="Andreas Biørn-Hansen" userId="f3adb44c-04fb-439e-8fac-7dab2e9da3ac" providerId="ADAL" clId="{246FD78B-5D4F-6542-B834-E6671A04934E}" dt="2018-10-01T05:57:21.096" v="2235" actId="20577"/>
          <ac:spMkLst>
            <pc:docMk/>
            <pc:sldMk cId="1527095842" sldId="693"/>
            <ac:spMk id="56" creationId="{00000000-0000-0000-0000-000000000000}"/>
          </ac:spMkLst>
        </pc:spChg>
        <pc:grpChg chg="del">
          <ac:chgData name="Andreas Biørn-Hansen" userId="f3adb44c-04fb-439e-8fac-7dab2e9da3ac" providerId="ADAL" clId="{246FD78B-5D4F-6542-B834-E6671A04934E}" dt="2018-10-01T06:02:14.283" v="2424" actId="478"/>
          <ac:grpSpMkLst>
            <pc:docMk/>
            <pc:sldMk cId="1527095842" sldId="693"/>
            <ac:grpSpMk id="2" creationId="{23C9AE80-9B73-7540-8E0A-17737C326528}"/>
          </ac:grpSpMkLst>
        </pc:grpChg>
        <pc:grpChg chg="add mod">
          <ac:chgData name="Andreas Biørn-Hansen" userId="f3adb44c-04fb-439e-8fac-7dab2e9da3ac" providerId="ADAL" clId="{246FD78B-5D4F-6542-B834-E6671A04934E}" dt="2018-10-01T07:56:28.260" v="2782" actId="164"/>
          <ac:grpSpMkLst>
            <pc:docMk/>
            <pc:sldMk cId="1527095842" sldId="693"/>
            <ac:grpSpMk id="7" creationId="{318927BF-5960-F044-98A1-578086EBC81D}"/>
          </ac:grpSpMkLst>
        </pc:grpChg>
        <pc:grpChg chg="add mod">
          <ac:chgData name="Andreas Biørn-Hansen" userId="f3adb44c-04fb-439e-8fac-7dab2e9da3ac" providerId="ADAL" clId="{246FD78B-5D4F-6542-B834-E6671A04934E}" dt="2018-10-01T07:57:33.698" v="2809" actId="1036"/>
          <ac:grpSpMkLst>
            <pc:docMk/>
            <pc:sldMk cId="1527095842" sldId="693"/>
            <ac:grpSpMk id="12" creationId="{C4ED213E-8926-6749-A641-4D763FFC13F1}"/>
          </ac:grpSpMkLst>
        </pc:grpChg>
        <pc:grpChg chg="add mod">
          <ac:chgData name="Andreas Biørn-Hansen" userId="f3adb44c-04fb-439e-8fac-7dab2e9da3ac" providerId="ADAL" clId="{246FD78B-5D4F-6542-B834-E6671A04934E}" dt="2018-10-01T07:58:27.731" v="2821" actId="164"/>
          <ac:grpSpMkLst>
            <pc:docMk/>
            <pc:sldMk cId="1527095842" sldId="693"/>
            <ac:grpSpMk id="15" creationId="{2A508AC5-EE15-464D-A267-58563815C751}"/>
          </ac:grpSpMkLst>
        </pc:grpChg>
        <pc:picChg chg="add mod">
          <ac:chgData name="Andreas Biørn-Hansen" userId="f3adb44c-04fb-439e-8fac-7dab2e9da3ac" providerId="ADAL" clId="{246FD78B-5D4F-6542-B834-E6671A04934E}" dt="2018-10-01T07:56:28.260" v="2782" actId="164"/>
          <ac:picMkLst>
            <pc:docMk/>
            <pc:sldMk cId="1527095842" sldId="693"/>
            <ac:picMk id="6" creationId="{C2BD0D13-CB92-4943-8E7B-3A0C6FEB66E7}"/>
          </ac:picMkLst>
        </pc:picChg>
        <pc:picChg chg="add mod">
          <ac:chgData name="Andreas Biørn-Hansen" userId="f3adb44c-04fb-439e-8fac-7dab2e9da3ac" providerId="ADAL" clId="{246FD78B-5D4F-6542-B834-E6671A04934E}" dt="2018-10-01T07:57:13.839" v="2793" actId="164"/>
          <ac:picMkLst>
            <pc:docMk/>
            <pc:sldMk cId="1527095842" sldId="693"/>
            <ac:picMk id="8" creationId="{6B5677DD-63EE-7243-8415-E1B612D618E8}"/>
          </ac:picMkLst>
        </pc:picChg>
      </pc:sldChg>
      <pc:sldChg chg="addSp delSp modSp add ord addAnim delAnim modAnim">
        <pc:chgData name="Andreas Biørn-Hansen" userId="f3adb44c-04fb-439e-8fac-7dab2e9da3ac" providerId="ADAL" clId="{246FD78B-5D4F-6542-B834-E6671A04934E}" dt="2018-10-02T05:43:39.997" v="7288"/>
        <pc:sldMkLst>
          <pc:docMk/>
          <pc:sldMk cId="2938506066" sldId="694"/>
        </pc:sldMkLst>
        <pc:spChg chg="del mod">
          <ac:chgData name="Andreas Biørn-Hansen" userId="f3adb44c-04fb-439e-8fac-7dab2e9da3ac" providerId="ADAL" clId="{246FD78B-5D4F-6542-B834-E6671A04934E}" dt="2018-10-01T06:02:14.810" v="2426"/>
          <ac:spMkLst>
            <pc:docMk/>
            <pc:sldMk cId="2938506066" sldId="694"/>
            <ac:spMk id="3" creationId="{171E2705-1F41-3F44-AF79-3EBCCA14DA06}"/>
          </ac:spMkLst>
        </pc:spChg>
        <pc:spChg chg="add del">
          <ac:chgData name="Andreas Biørn-Hansen" userId="f3adb44c-04fb-439e-8fac-7dab2e9da3ac" providerId="ADAL" clId="{246FD78B-5D4F-6542-B834-E6671A04934E}" dt="2018-10-01T10:24:18.848" v="3766" actId="478"/>
          <ac:spMkLst>
            <pc:docMk/>
            <pc:sldMk cId="2938506066" sldId="694"/>
            <ac:spMk id="4" creationId="{7F67049D-748A-BD41-8414-62758CFA6F84}"/>
          </ac:spMkLst>
        </pc:spChg>
        <pc:spChg chg="del">
          <ac:chgData name="Andreas Biørn-Hansen" userId="f3adb44c-04fb-439e-8fac-7dab2e9da3ac" providerId="ADAL" clId="{246FD78B-5D4F-6542-B834-E6671A04934E}" dt="2018-10-01T06:01:42.867" v="2333" actId="478"/>
          <ac:spMkLst>
            <pc:docMk/>
            <pc:sldMk cId="2938506066" sldId="694"/>
            <ac:spMk id="4" creationId="{B428394F-7E8D-FC47-A648-74B12A77B9C2}"/>
          </ac:spMkLst>
        </pc:spChg>
        <pc:spChg chg="del">
          <ac:chgData name="Andreas Biørn-Hansen" userId="f3adb44c-04fb-439e-8fac-7dab2e9da3ac" providerId="ADAL" clId="{246FD78B-5D4F-6542-B834-E6671A04934E}" dt="2018-10-01T06:01:39.240" v="2330" actId="478"/>
          <ac:spMkLst>
            <pc:docMk/>
            <pc:sldMk cId="2938506066" sldId="694"/>
            <ac:spMk id="5" creationId="{C4764F87-2452-3C4B-AEF6-7637C9452C8C}"/>
          </ac:spMkLst>
        </pc:spChg>
        <pc:spChg chg="add mod">
          <ac:chgData name="Andreas Biørn-Hansen" userId="f3adb44c-04fb-439e-8fac-7dab2e9da3ac" providerId="ADAL" clId="{246FD78B-5D4F-6542-B834-E6671A04934E}" dt="2018-10-01T10:40:46.591" v="4129" actId="20577"/>
          <ac:spMkLst>
            <pc:docMk/>
            <pc:sldMk cId="2938506066" sldId="694"/>
            <ac:spMk id="6" creationId="{AAB59CDE-770F-8346-9FC9-C40F52973EFC}"/>
          </ac:spMkLst>
        </pc:spChg>
        <pc:spChg chg="del mod">
          <ac:chgData name="Andreas Biørn-Hansen" userId="f3adb44c-04fb-439e-8fac-7dab2e9da3ac" providerId="ADAL" clId="{246FD78B-5D4F-6542-B834-E6671A04934E}" dt="2018-10-01T06:01:37.138" v="2329" actId="478"/>
          <ac:spMkLst>
            <pc:docMk/>
            <pc:sldMk cId="2938506066" sldId="694"/>
            <ac:spMk id="9" creationId="{A346262A-0958-FB48-B63E-C24A4FC22059}"/>
          </ac:spMkLst>
        </pc:spChg>
        <pc:spChg chg="del mod">
          <ac:chgData name="Andreas Biørn-Hansen" userId="f3adb44c-04fb-439e-8fac-7dab2e9da3ac" providerId="ADAL" clId="{246FD78B-5D4F-6542-B834-E6671A04934E}" dt="2018-10-01T06:02:26.798" v="2429"/>
          <ac:spMkLst>
            <pc:docMk/>
            <pc:sldMk cId="2938506066" sldId="694"/>
            <ac:spMk id="54" creationId="{00000000-0000-0000-0000-000000000000}"/>
          </ac:spMkLst>
        </pc:spChg>
        <pc:spChg chg="mod">
          <ac:chgData name="Andreas Biørn-Hansen" userId="f3adb44c-04fb-439e-8fac-7dab2e9da3ac" providerId="ADAL" clId="{246FD78B-5D4F-6542-B834-E6671A04934E}" dt="2018-10-01T10:36:57.723" v="4009" actId="1036"/>
          <ac:spMkLst>
            <pc:docMk/>
            <pc:sldMk cId="2938506066" sldId="694"/>
            <ac:spMk id="56" creationId="{00000000-0000-0000-0000-000000000000}"/>
          </ac:spMkLst>
        </pc:spChg>
        <pc:grpChg chg="add del mod">
          <ac:chgData name="Andreas Biørn-Hansen" userId="f3adb44c-04fb-439e-8fac-7dab2e9da3ac" providerId="ADAL" clId="{246FD78B-5D4F-6542-B834-E6671A04934E}" dt="2018-10-01T06:02:26.798" v="2429"/>
          <ac:grpSpMkLst>
            <pc:docMk/>
            <pc:sldMk cId="2938506066" sldId="694"/>
            <ac:grpSpMk id="2" creationId="{23C9AE80-9B73-7540-8E0A-17737C326528}"/>
          </ac:grpSpMkLst>
        </pc:grpChg>
        <pc:picChg chg="add del mod">
          <ac:chgData name="Andreas Biørn-Hansen" userId="f3adb44c-04fb-439e-8fac-7dab2e9da3ac" providerId="ADAL" clId="{246FD78B-5D4F-6542-B834-E6671A04934E}" dt="2018-10-01T10:29:27.510" v="3830" actId="478"/>
          <ac:picMkLst>
            <pc:docMk/>
            <pc:sldMk cId="2938506066" sldId="694"/>
            <ac:picMk id="2" creationId="{6004D1BD-B90B-6C4B-A220-BCCC9E2352FE}"/>
          </ac:picMkLst>
        </pc:picChg>
        <pc:picChg chg="add mod">
          <ac:chgData name="Andreas Biørn-Hansen" userId="f3adb44c-04fb-439e-8fac-7dab2e9da3ac" providerId="ADAL" clId="{246FD78B-5D4F-6542-B834-E6671A04934E}" dt="2018-10-01T10:40:52.370" v="4131" actId="1076"/>
          <ac:picMkLst>
            <pc:docMk/>
            <pc:sldMk cId="2938506066" sldId="694"/>
            <ac:picMk id="3" creationId="{B1FA4961-B4F3-3A48-A4AC-0FF67AADBDF0}"/>
          </ac:picMkLst>
        </pc:picChg>
      </pc:sldChg>
      <pc:sldChg chg="delSp modSp add">
        <pc:chgData name="Andreas Biørn-Hansen" userId="f3adb44c-04fb-439e-8fac-7dab2e9da3ac" providerId="ADAL" clId="{246FD78B-5D4F-6542-B834-E6671A04934E}" dt="2018-10-01T17:07:55.574" v="6022" actId="207"/>
        <pc:sldMkLst>
          <pc:docMk/>
          <pc:sldMk cId="1666761524" sldId="695"/>
        </pc:sldMkLst>
        <pc:spChg chg="del">
          <ac:chgData name="Andreas Biørn-Hansen" userId="f3adb44c-04fb-439e-8fac-7dab2e9da3ac" providerId="ADAL" clId="{246FD78B-5D4F-6542-B834-E6671A04934E}" dt="2018-10-01T10:41:48.672" v="4148" actId="478"/>
          <ac:spMkLst>
            <pc:docMk/>
            <pc:sldMk cId="1666761524" sldId="695"/>
            <ac:spMk id="8" creationId="{1378C7FB-A307-D54A-A6F1-5580A968C103}"/>
          </ac:spMkLst>
        </pc:spChg>
        <pc:spChg chg="del">
          <ac:chgData name="Andreas Biørn-Hansen" userId="f3adb44c-04fb-439e-8fac-7dab2e9da3ac" providerId="ADAL" clId="{246FD78B-5D4F-6542-B834-E6671A04934E}" dt="2018-10-01T10:41:46.905" v="4147" actId="478"/>
          <ac:spMkLst>
            <pc:docMk/>
            <pc:sldMk cId="1666761524" sldId="695"/>
            <ac:spMk id="9" creationId="{1902C1D9-3773-FE4E-ABA9-E89D206D7146}"/>
          </ac:spMkLst>
        </pc:spChg>
        <pc:spChg chg="mod">
          <ac:chgData name="Andreas Biørn-Hansen" userId="f3adb44c-04fb-439e-8fac-7dab2e9da3ac" providerId="ADAL" clId="{246FD78B-5D4F-6542-B834-E6671A04934E}" dt="2018-10-01T17:07:55.574" v="6022" actId="207"/>
          <ac:spMkLst>
            <pc:docMk/>
            <pc:sldMk cId="1666761524" sldId="695"/>
            <ac:spMk id="54" creationId="{00000000-0000-0000-0000-000000000000}"/>
          </ac:spMkLst>
        </pc:spChg>
        <pc:spChg chg="mod">
          <ac:chgData name="Andreas Biørn-Hansen" userId="f3adb44c-04fb-439e-8fac-7dab2e9da3ac" providerId="ADAL" clId="{246FD78B-5D4F-6542-B834-E6671A04934E}" dt="2018-10-01T10:42:52.455" v="4175" actId="20577"/>
          <ac:spMkLst>
            <pc:docMk/>
            <pc:sldMk cId="1666761524" sldId="695"/>
            <ac:spMk id="56" creationId="{00000000-0000-0000-0000-000000000000}"/>
          </ac:spMkLst>
        </pc:spChg>
        <pc:grpChg chg="mod">
          <ac:chgData name="Andreas Biørn-Hansen" userId="f3adb44c-04fb-439e-8fac-7dab2e9da3ac" providerId="ADAL" clId="{246FD78B-5D4F-6542-B834-E6671A04934E}" dt="2018-10-01T10:51:41.359" v="4616" actId="14100"/>
          <ac:grpSpMkLst>
            <pc:docMk/>
            <pc:sldMk cId="1666761524" sldId="695"/>
            <ac:grpSpMk id="2" creationId="{23C9AE80-9B73-7540-8E0A-17737C326528}"/>
          </ac:grpSpMkLst>
        </pc:grpChg>
        <pc:picChg chg="del">
          <ac:chgData name="Andreas Biørn-Hansen" userId="f3adb44c-04fb-439e-8fac-7dab2e9da3ac" providerId="ADAL" clId="{246FD78B-5D4F-6542-B834-E6671A04934E}" dt="2018-10-01T10:41:46.905" v="4147" actId="478"/>
          <ac:picMkLst>
            <pc:docMk/>
            <pc:sldMk cId="1666761524" sldId="695"/>
            <ac:picMk id="7" creationId="{D620836B-8EBA-284F-999B-27BBD4C9FE72}"/>
          </ac:picMkLst>
        </pc:picChg>
      </pc:sldChg>
      <pc:sldChg chg="delSp modSp add delAnim">
        <pc:chgData name="Andreas Biørn-Hansen" userId="f3adb44c-04fb-439e-8fac-7dab2e9da3ac" providerId="ADAL" clId="{246FD78B-5D4F-6542-B834-E6671A04934E}" dt="2018-10-01T11:10:38.796" v="4655" actId="2711"/>
        <pc:sldMkLst>
          <pc:docMk/>
          <pc:sldMk cId="4003350856" sldId="696"/>
        </pc:sldMkLst>
        <pc:spChg chg="del topLvl">
          <ac:chgData name="Andreas Biørn-Hansen" userId="f3adb44c-04fb-439e-8fac-7dab2e9da3ac" providerId="ADAL" clId="{246FD78B-5D4F-6542-B834-E6671A04934E}" dt="2018-10-01T11:10:16.501" v="4620" actId="478"/>
          <ac:spMkLst>
            <pc:docMk/>
            <pc:sldMk cId="4003350856" sldId="696"/>
            <ac:spMk id="54" creationId="{00000000-0000-0000-0000-000000000000}"/>
          </ac:spMkLst>
        </pc:spChg>
        <pc:spChg chg="mod topLvl">
          <ac:chgData name="Andreas Biørn-Hansen" userId="f3adb44c-04fb-439e-8fac-7dab2e9da3ac" providerId="ADAL" clId="{246FD78B-5D4F-6542-B834-E6671A04934E}" dt="2018-10-01T11:10:38.796" v="4655" actId="2711"/>
          <ac:spMkLst>
            <pc:docMk/>
            <pc:sldMk cId="4003350856" sldId="696"/>
            <ac:spMk id="56" creationId="{00000000-0000-0000-0000-000000000000}"/>
          </ac:spMkLst>
        </pc:spChg>
        <pc:grpChg chg="del">
          <ac:chgData name="Andreas Biørn-Hansen" userId="f3adb44c-04fb-439e-8fac-7dab2e9da3ac" providerId="ADAL" clId="{246FD78B-5D4F-6542-B834-E6671A04934E}" dt="2018-10-01T11:10:16.501" v="4620" actId="478"/>
          <ac:grpSpMkLst>
            <pc:docMk/>
            <pc:sldMk cId="4003350856" sldId="696"/>
            <ac:grpSpMk id="2" creationId="{23C9AE80-9B73-7540-8E0A-17737C326528}"/>
          </ac:grpSpMkLst>
        </pc:grpChg>
      </pc:sldChg>
      <pc:sldChg chg="delSp modSp add ord delAnim">
        <pc:chgData name="Andreas Biørn-Hansen" userId="f3adb44c-04fb-439e-8fac-7dab2e9da3ac" providerId="ADAL" clId="{246FD78B-5D4F-6542-B834-E6671A04934E}" dt="2018-10-03T07:15:16.614" v="9837" actId="114"/>
        <pc:sldMkLst>
          <pc:docMk/>
          <pc:sldMk cId="3132819631" sldId="697"/>
        </pc:sldMkLst>
        <pc:spChg chg="mod">
          <ac:chgData name="Andreas Biørn-Hansen" userId="f3adb44c-04fb-439e-8fac-7dab2e9da3ac" providerId="ADAL" clId="{246FD78B-5D4F-6542-B834-E6671A04934E}" dt="2018-10-03T07:15:16.614" v="9837" actId="114"/>
          <ac:spMkLst>
            <pc:docMk/>
            <pc:sldMk cId="3132819631" sldId="697"/>
            <ac:spMk id="6" creationId="{AAB59CDE-770F-8346-9FC9-C40F52973EFC}"/>
          </ac:spMkLst>
        </pc:spChg>
        <pc:spChg chg="mod">
          <ac:chgData name="Andreas Biørn-Hansen" userId="f3adb44c-04fb-439e-8fac-7dab2e9da3ac" providerId="ADAL" clId="{246FD78B-5D4F-6542-B834-E6671A04934E}" dt="2018-10-02T09:17:47.524" v="7469" actId="20577"/>
          <ac:spMkLst>
            <pc:docMk/>
            <pc:sldMk cId="3132819631" sldId="697"/>
            <ac:spMk id="56" creationId="{00000000-0000-0000-0000-000000000000}"/>
          </ac:spMkLst>
        </pc:spChg>
        <pc:picChg chg="del">
          <ac:chgData name="Andreas Biørn-Hansen" userId="f3adb44c-04fb-439e-8fac-7dab2e9da3ac" providerId="ADAL" clId="{246FD78B-5D4F-6542-B834-E6671A04934E}" dt="2018-10-01T11:17:09.609" v="4693" actId="478"/>
          <ac:picMkLst>
            <pc:docMk/>
            <pc:sldMk cId="3132819631" sldId="697"/>
            <ac:picMk id="3" creationId="{B1FA4961-B4F3-3A48-A4AC-0FF67AADBDF0}"/>
          </ac:picMkLst>
        </pc:picChg>
      </pc:sldChg>
      <pc:sldChg chg="addSp modSp add">
        <pc:chgData name="Andreas Biørn-Hansen" userId="f3adb44c-04fb-439e-8fac-7dab2e9da3ac" providerId="ADAL" clId="{246FD78B-5D4F-6542-B834-E6671A04934E}" dt="2018-10-02T09:10:04.702" v="7371" actId="207"/>
        <pc:sldMkLst>
          <pc:docMk/>
          <pc:sldMk cId="2514903997" sldId="698"/>
        </pc:sldMkLst>
        <pc:spChg chg="add mod">
          <ac:chgData name="Andreas Biørn-Hansen" userId="f3adb44c-04fb-439e-8fac-7dab2e9da3ac" providerId="ADAL" clId="{246FD78B-5D4F-6542-B834-E6671A04934E}" dt="2018-10-02T09:09:53.434" v="7360"/>
          <ac:spMkLst>
            <pc:docMk/>
            <pc:sldMk cId="2514903997" sldId="698"/>
            <ac:spMk id="2" creationId="{8ACEBC90-BEB2-F349-AE23-223F00F76EBB}"/>
          </ac:spMkLst>
        </pc:spChg>
        <pc:spChg chg="add mod">
          <ac:chgData name="Andreas Biørn-Hansen" userId="f3adb44c-04fb-439e-8fac-7dab2e9da3ac" providerId="ADAL" clId="{246FD78B-5D4F-6542-B834-E6671A04934E}" dt="2018-10-02T09:10:04.702" v="7371" actId="207"/>
          <ac:spMkLst>
            <pc:docMk/>
            <pc:sldMk cId="2514903997" sldId="698"/>
            <ac:spMk id="3" creationId="{A5E33F51-CE55-C948-ABFA-48DF2D8DAEA6}"/>
          </ac:spMkLst>
        </pc:spChg>
        <pc:spChg chg="mod">
          <ac:chgData name="Andreas Biørn-Hansen" userId="f3adb44c-04fb-439e-8fac-7dab2e9da3ac" providerId="ADAL" clId="{246FD78B-5D4F-6542-B834-E6671A04934E}" dt="2018-10-01T11:24:30.600" v="5243" actId="207"/>
          <ac:spMkLst>
            <pc:docMk/>
            <pc:sldMk cId="2514903997" sldId="698"/>
            <ac:spMk id="56" creationId="{00000000-0000-0000-0000-000000000000}"/>
          </ac:spMkLst>
        </pc:spChg>
      </pc:sldChg>
      <pc:sldChg chg="addSp modSp add modAnim">
        <pc:chgData name="Andreas Biørn-Hansen" userId="f3adb44c-04fb-439e-8fac-7dab2e9da3ac" providerId="ADAL" clId="{246FD78B-5D4F-6542-B834-E6671A04934E}" dt="2018-10-03T08:44:03.444" v="9901"/>
        <pc:sldMkLst>
          <pc:docMk/>
          <pc:sldMk cId="304552614" sldId="699"/>
        </pc:sldMkLst>
        <pc:spChg chg="mod">
          <ac:chgData name="Andreas Biørn-Hansen" userId="f3adb44c-04fb-439e-8fac-7dab2e9da3ac" providerId="ADAL" clId="{246FD78B-5D4F-6542-B834-E6671A04934E}" dt="2018-10-01T18:02:22.873" v="7199" actId="20577"/>
          <ac:spMkLst>
            <pc:docMk/>
            <pc:sldMk cId="304552614" sldId="699"/>
            <ac:spMk id="6" creationId="{AAB59CDE-770F-8346-9FC9-C40F52973EFC}"/>
          </ac:spMkLst>
        </pc:spChg>
        <pc:spChg chg="mod">
          <ac:chgData name="Andreas Biørn-Hansen" userId="f3adb44c-04fb-439e-8fac-7dab2e9da3ac" providerId="ADAL" clId="{246FD78B-5D4F-6542-B834-E6671A04934E}" dt="2018-10-01T11:39:58.805" v="5270" actId="2711"/>
          <ac:spMkLst>
            <pc:docMk/>
            <pc:sldMk cId="304552614" sldId="699"/>
            <ac:spMk id="56" creationId="{00000000-0000-0000-0000-000000000000}"/>
          </ac:spMkLst>
        </pc:spChg>
        <pc:picChg chg="add mod">
          <ac:chgData name="Andreas Biørn-Hansen" userId="f3adb44c-04fb-439e-8fac-7dab2e9da3ac" providerId="ADAL" clId="{246FD78B-5D4F-6542-B834-E6671A04934E}" dt="2018-10-01T11:42:35.371" v="5276" actId="1076"/>
          <ac:picMkLst>
            <pc:docMk/>
            <pc:sldMk cId="304552614" sldId="699"/>
            <ac:picMk id="2" creationId="{946FE142-D26A-7148-9F86-536555F213B5}"/>
          </ac:picMkLst>
        </pc:picChg>
        <pc:picChg chg="add mod">
          <ac:chgData name="Andreas Biørn-Hansen" userId="f3adb44c-04fb-439e-8fac-7dab2e9da3ac" providerId="ADAL" clId="{246FD78B-5D4F-6542-B834-E6671A04934E}" dt="2018-10-01T18:02:29.787" v="7202" actId="1076"/>
          <ac:picMkLst>
            <pc:docMk/>
            <pc:sldMk cId="304552614" sldId="699"/>
            <ac:picMk id="3" creationId="{B433A067-C497-204E-9BC4-20DAED1003DA}"/>
          </ac:picMkLst>
        </pc:picChg>
      </pc:sldChg>
      <pc:sldChg chg="addSp delSp modSp add del modAnim">
        <pc:chgData name="Andreas Biørn-Hansen" userId="f3adb44c-04fb-439e-8fac-7dab2e9da3ac" providerId="ADAL" clId="{246FD78B-5D4F-6542-B834-E6671A04934E}" dt="2018-10-03T05:45:02.110" v="9660" actId="2696"/>
        <pc:sldMkLst>
          <pc:docMk/>
          <pc:sldMk cId="803475384" sldId="700"/>
        </pc:sldMkLst>
        <pc:spChg chg="add del mod">
          <ac:chgData name="Andreas Biørn-Hansen" userId="f3adb44c-04fb-439e-8fac-7dab2e9da3ac" providerId="ADAL" clId="{246FD78B-5D4F-6542-B834-E6671A04934E}" dt="2018-10-01T12:10:31.851" v="5966" actId="478"/>
          <ac:spMkLst>
            <pc:docMk/>
            <pc:sldMk cId="803475384" sldId="700"/>
            <ac:spMk id="5" creationId="{6B41FBAF-F961-9149-8F5F-47DD1B044E5D}"/>
          </ac:spMkLst>
        </pc:spChg>
        <pc:spChg chg="mod">
          <ac:chgData name="Andreas Biørn-Hansen" userId="f3adb44c-04fb-439e-8fac-7dab2e9da3ac" providerId="ADAL" clId="{246FD78B-5D4F-6542-B834-E6671A04934E}" dt="2018-10-01T12:30:31.224" v="5973" actId="404"/>
          <ac:spMkLst>
            <pc:docMk/>
            <pc:sldMk cId="803475384" sldId="700"/>
            <ac:spMk id="6" creationId="{AAB59CDE-770F-8346-9FC9-C40F52973EFC}"/>
          </ac:spMkLst>
        </pc:spChg>
        <pc:spChg chg="add del mod">
          <ac:chgData name="Andreas Biørn-Hansen" userId="f3adb44c-04fb-439e-8fac-7dab2e9da3ac" providerId="ADAL" clId="{246FD78B-5D4F-6542-B834-E6671A04934E}" dt="2018-10-01T12:10:31.851" v="5966" actId="478"/>
          <ac:spMkLst>
            <pc:docMk/>
            <pc:sldMk cId="803475384" sldId="700"/>
            <ac:spMk id="9" creationId="{888774D2-3B59-AD42-BDE6-1EBB0BABE369}"/>
          </ac:spMkLst>
        </pc:spChg>
        <pc:spChg chg="mod">
          <ac:chgData name="Andreas Biørn-Hansen" userId="f3adb44c-04fb-439e-8fac-7dab2e9da3ac" providerId="ADAL" clId="{246FD78B-5D4F-6542-B834-E6671A04934E}" dt="2018-10-01T12:07:19.861" v="5964" actId="20577"/>
          <ac:spMkLst>
            <pc:docMk/>
            <pc:sldMk cId="803475384" sldId="700"/>
            <ac:spMk id="56" creationId="{00000000-0000-0000-0000-000000000000}"/>
          </ac:spMkLst>
        </pc:spChg>
        <pc:picChg chg="del">
          <ac:chgData name="Andreas Biørn-Hansen" userId="f3adb44c-04fb-439e-8fac-7dab2e9da3ac" providerId="ADAL" clId="{246FD78B-5D4F-6542-B834-E6671A04934E}" dt="2018-10-01T11:54:12.854" v="5615" actId="478"/>
          <ac:picMkLst>
            <pc:docMk/>
            <pc:sldMk cId="803475384" sldId="700"/>
            <ac:picMk id="2" creationId="{946FE142-D26A-7148-9F86-536555F213B5}"/>
          </ac:picMkLst>
        </pc:picChg>
        <pc:picChg chg="del">
          <ac:chgData name="Andreas Biørn-Hansen" userId="f3adb44c-04fb-439e-8fac-7dab2e9da3ac" providerId="ADAL" clId="{246FD78B-5D4F-6542-B834-E6671A04934E}" dt="2018-10-01T11:54:15.961" v="5617" actId="478"/>
          <ac:picMkLst>
            <pc:docMk/>
            <pc:sldMk cId="803475384" sldId="700"/>
            <ac:picMk id="3" creationId="{B433A067-C497-204E-9BC4-20DAED1003DA}"/>
          </ac:picMkLst>
        </pc:picChg>
        <pc:picChg chg="add del mod">
          <ac:chgData name="Andreas Biørn-Hansen" userId="f3adb44c-04fb-439e-8fac-7dab2e9da3ac" providerId="ADAL" clId="{246FD78B-5D4F-6542-B834-E6671A04934E}" dt="2018-10-01T12:10:29.492" v="5965" actId="478"/>
          <ac:picMkLst>
            <pc:docMk/>
            <pc:sldMk cId="803475384" sldId="700"/>
            <ac:picMk id="4" creationId="{449C8399-4848-4B4F-805F-8232C938E528}"/>
          </ac:picMkLst>
        </pc:picChg>
        <pc:picChg chg="add mod">
          <ac:chgData name="Andreas Biørn-Hansen" userId="f3adb44c-04fb-439e-8fac-7dab2e9da3ac" providerId="ADAL" clId="{246FD78B-5D4F-6542-B834-E6671A04934E}" dt="2018-10-01T12:28:59.706" v="5972" actId="1076"/>
          <ac:picMkLst>
            <pc:docMk/>
            <pc:sldMk cId="803475384" sldId="700"/>
            <ac:picMk id="7" creationId="{C0FAB629-E6A0-F34C-AB3E-B2F216D23BAC}"/>
          </ac:picMkLst>
        </pc:picChg>
      </pc:sldChg>
      <pc:sldChg chg="delSp modSp add delAnim">
        <pc:chgData name="Andreas Biørn-Hansen" userId="f3adb44c-04fb-439e-8fac-7dab2e9da3ac" providerId="ADAL" clId="{246FD78B-5D4F-6542-B834-E6671A04934E}" dt="2018-10-03T06:14:05.251" v="9811" actId="1076"/>
        <pc:sldMkLst>
          <pc:docMk/>
          <pc:sldMk cId="1351164398" sldId="700"/>
        </pc:sldMkLst>
        <pc:spChg chg="del mod">
          <ac:chgData name="Andreas Biørn-Hansen" userId="f3adb44c-04fb-439e-8fac-7dab2e9da3ac" providerId="ADAL" clId="{246FD78B-5D4F-6542-B834-E6671A04934E}" dt="2018-10-03T06:14:03.216" v="9810" actId="478"/>
          <ac:spMkLst>
            <pc:docMk/>
            <pc:sldMk cId="1351164398" sldId="700"/>
            <ac:spMk id="6" creationId="{AAB59CDE-770F-8346-9FC9-C40F52973EFC}"/>
          </ac:spMkLst>
        </pc:spChg>
        <pc:spChg chg="mod">
          <ac:chgData name="Andreas Biørn-Hansen" userId="f3adb44c-04fb-439e-8fac-7dab2e9da3ac" providerId="ADAL" clId="{246FD78B-5D4F-6542-B834-E6671A04934E}" dt="2018-10-03T06:14:05.251" v="9811" actId="1076"/>
          <ac:spMkLst>
            <pc:docMk/>
            <pc:sldMk cId="1351164398" sldId="700"/>
            <ac:spMk id="56" creationId="{00000000-0000-0000-0000-000000000000}"/>
          </ac:spMkLst>
        </pc:spChg>
        <pc:picChg chg="del">
          <ac:chgData name="Andreas Biørn-Hansen" userId="f3adb44c-04fb-439e-8fac-7dab2e9da3ac" providerId="ADAL" clId="{246FD78B-5D4F-6542-B834-E6671A04934E}" dt="2018-10-03T06:14:03.216" v="9810" actId="478"/>
          <ac:picMkLst>
            <pc:docMk/>
            <pc:sldMk cId="1351164398" sldId="700"/>
            <ac:picMk id="7" creationId="{C0FAB629-E6A0-F34C-AB3E-B2F216D23BAC}"/>
          </ac:picMkLst>
        </pc:picChg>
      </pc:sldChg>
      <pc:sldChg chg="delSp modSp add">
        <pc:chgData name="Andreas Biørn-Hansen" userId="f3adb44c-04fb-439e-8fac-7dab2e9da3ac" providerId="ADAL" clId="{246FD78B-5D4F-6542-B834-E6671A04934E}" dt="2018-10-01T12:07:16.815" v="5961" actId="20577"/>
        <pc:sldMkLst>
          <pc:docMk/>
          <pc:sldMk cId="4217441288" sldId="701"/>
        </pc:sldMkLst>
        <pc:spChg chg="del">
          <ac:chgData name="Andreas Biørn-Hansen" userId="f3adb44c-04fb-439e-8fac-7dab2e9da3ac" providerId="ADAL" clId="{246FD78B-5D4F-6542-B834-E6671A04934E}" dt="2018-10-01T11:58:46.340" v="5873" actId="478"/>
          <ac:spMkLst>
            <pc:docMk/>
            <pc:sldMk cId="4217441288" sldId="701"/>
            <ac:spMk id="5" creationId="{6B41FBAF-F961-9149-8F5F-47DD1B044E5D}"/>
          </ac:spMkLst>
        </pc:spChg>
        <pc:spChg chg="del mod">
          <ac:chgData name="Andreas Biørn-Hansen" userId="f3adb44c-04fb-439e-8fac-7dab2e9da3ac" providerId="ADAL" clId="{246FD78B-5D4F-6542-B834-E6671A04934E}" dt="2018-10-01T11:59:06.472" v="5875" actId="478"/>
          <ac:spMkLst>
            <pc:docMk/>
            <pc:sldMk cId="4217441288" sldId="701"/>
            <ac:spMk id="6" creationId="{AAB59CDE-770F-8346-9FC9-C40F52973EFC}"/>
          </ac:spMkLst>
        </pc:spChg>
        <pc:spChg chg="del">
          <ac:chgData name="Andreas Biørn-Hansen" userId="f3adb44c-04fb-439e-8fac-7dab2e9da3ac" providerId="ADAL" clId="{246FD78B-5D4F-6542-B834-E6671A04934E}" dt="2018-10-01T11:58:46.340" v="5873" actId="478"/>
          <ac:spMkLst>
            <pc:docMk/>
            <pc:sldMk cId="4217441288" sldId="701"/>
            <ac:spMk id="9" creationId="{888774D2-3B59-AD42-BDE6-1EBB0BABE369}"/>
          </ac:spMkLst>
        </pc:spChg>
        <pc:spChg chg="mod">
          <ac:chgData name="Andreas Biørn-Hansen" userId="f3adb44c-04fb-439e-8fac-7dab2e9da3ac" providerId="ADAL" clId="{246FD78B-5D4F-6542-B834-E6671A04934E}" dt="2018-10-01T12:07:16.815" v="5961" actId="20577"/>
          <ac:spMkLst>
            <pc:docMk/>
            <pc:sldMk cId="4217441288" sldId="701"/>
            <ac:spMk id="56" creationId="{00000000-0000-0000-0000-000000000000}"/>
          </ac:spMkLst>
        </pc:spChg>
        <pc:picChg chg="del">
          <ac:chgData name="Andreas Biørn-Hansen" userId="f3adb44c-04fb-439e-8fac-7dab2e9da3ac" providerId="ADAL" clId="{246FD78B-5D4F-6542-B834-E6671A04934E}" dt="2018-10-01T11:58:43.919" v="5872" actId="478"/>
          <ac:picMkLst>
            <pc:docMk/>
            <pc:sldMk cId="4217441288" sldId="701"/>
            <ac:picMk id="4" creationId="{449C8399-4848-4B4F-805F-8232C938E528}"/>
          </ac:picMkLst>
        </pc:picChg>
      </pc:sldChg>
      <pc:sldChg chg="addSp delSp modSp add ord addAnim delAnim modAnim">
        <pc:chgData name="Andreas Biørn-Hansen" userId="f3adb44c-04fb-439e-8fac-7dab2e9da3ac" providerId="ADAL" clId="{246FD78B-5D4F-6542-B834-E6671A04934E}" dt="2018-10-03T11:36:34.008" v="10728" actId="113"/>
        <pc:sldMkLst>
          <pc:docMk/>
          <pc:sldMk cId="1474337204" sldId="702"/>
        </pc:sldMkLst>
        <pc:spChg chg="mod">
          <ac:chgData name="Andreas Biørn-Hansen" userId="f3adb44c-04fb-439e-8fac-7dab2e9da3ac" providerId="ADAL" clId="{246FD78B-5D4F-6542-B834-E6671A04934E}" dt="2018-10-03T11:36:32.725" v="10727" actId="113"/>
          <ac:spMkLst>
            <pc:docMk/>
            <pc:sldMk cId="1474337204" sldId="702"/>
            <ac:spMk id="2" creationId="{37ACA06B-0CB5-A04B-A116-244DE8A1DDF2}"/>
          </ac:spMkLst>
        </pc:spChg>
        <pc:spChg chg="mod">
          <ac:chgData name="Andreas Biørn-Hansen" userId="f3adb44c-04fb-439e-8fac-7dab2e9da3ac" providerId="ADAL" clId="{246FD78B-5D4F-6542-B834-E6671A04934E}" dt="2018-10-02T07:55:40.338" v="7320" actId="20577"/>
          <ac:spMkLst>
            <pc:docMk/>
            <pc:sldMk cId="1474337204" sldId="702"/>
            <ac:spMk id="3" creationId="{171E2705-1F41-3F44-AF79-3EBCCA14DA06}"/>
          </ac:spMkLst>
        </pc:spChg>
        <pc:spChg chg="del">
          <ac:chgData name="Andreas Biørn-Hansen" userId="f3adb44c-04fb-439e-8fac-7dab2e9da3ac" providerId="ADAL" clId="{246FD78B-5D4F-6542-B834-E6671A04934E}" dt="2018-10-01T11:59:37.550" v="5888" actId="478"/>
          <ac:spMkLst>
            <pc:docMk/>
            <pc:sldMk cId="1474337204" sldId="702"/>
            <ac:spMk id="4" creationId="{B428394F-7E8D-FC47-A648-74B12A77B9C2}"/>
          </ac:spMkLst>
        </pc:spChg>
        <pc:spChg chg="mod">
          <ac:chgData name="Andreas Biørn-Hansen" userId="f3adb44c-04fb-439e-8fac-7dab2e9da3ac" providerId="ADAL" clId="{246FD78B-5D4F-6542-B834-E6671A04934E}" dt="2018-10-01T11:59:51.144" v="5896" actId="20577"/>
          <ac:spMkLst>
            <pc:docMk/>
            <pc:sldMk cId="1474337204" sldId="702"/>
            <ac:spMk id="5" creationId="{C4764F87-2452-3C4B-AEF6-7637C9452C8C}"/>
          </ac:spMkLst>
        </pc:spChg>
        <pc:spChg chg="del mod">
          <ac:chgData name="Andreas Biørn-Hansen" userId="f3adb44c-04fb-439e-8fac-7dab2e9da3ac" providerId="ADAL" clId="{246FD78B-5D4F-6542-B834-E6671A04934E}" dt="2018-10-01T11:59:31.210" v="5882" actId="478"/>
          <ac:spMkLst>
            <pc:docMk/>
            <pc:sldMk cId="1474337204" sldId="702"/>
            <ac:spMk id="9" creationId="{A346262A-0958-FB48-B63E-C24A4FC22059}"/>
          </ac:spMkLst>
        </pc:spChg>
        <pc:spChg chg="mod">
          <ac:chgData name="Andreas Biørn-Hansen" userId="f3adb44c-04fb-439e-8fac-7dab2e9da3ac" providerId="ADAL" clId="{246FD78B-5D4F-6542-B834-E6671A04934E}" dt="2018-10-03T11:36:34.008" v="10728" actId="113"/>
          <ac:spMkLst>
            <pc:docMk/>
            <pc:sldMk cId="1474337204" sldId="702"/>
            <ac:spMk id="10" creationId="{97972FBE-6604-744D-A9E9-225C018934ED}"/>
          </ac:spMkLst>
        </pc:spChg>
        <pc:spChg chg="mod topLvl">
          <ac:chgData name="Andreas Biørn-Hansen" userId="f3adb44c-04fb-439e-8fac-7dab2e9da3ac" providerId="ADAL" clId="{246FD78B-5D4F-6542-B834-E6671A04934E}" dt="2018-10-01T12:06:56.073" v="5957" actId="164"/>
          <ac:spMkLst>
            <pc:docMk/>
            <pc:sldMk cId="1474337204" sldId="702"/>
            <ac:spMk id="11" creationId="{1B2AD0D5-AC8F-3643-A269-0AE0152B666E}"/>
          </ac:spMkLst>
        </pc:spChg>
        <pc:spChg chg="add del mod topLvl">
          <ac:chgData name="Andreas Biørn-Hansen" userId="f3adb44c-04fb-439e-8fac-7dab2e9da3ac" providerId="ADAL" clId="{246FD78B-5D4F-6542-B834-E6671A04934E}" dt="2018-10-01T12:00:29.080" v="5902" actId="478"/>
          <ac:spMkLst>
            <pc:docMk/>
            <pc:sldMk cId="1474337204" sldId="702"/>
            <ac:spMk id="13" creationId="{26F93726-24FF-1044-BB5F-B2E60229CA29}"/>
          </ac:spMkLst>
        </pc:spChg>
        <pc:spChg chg="add del">
          <ac:chgData name="Andreas Biørn-Hansen" userId="f3adb44c-04fb-439e-8fac-7dab2e9da3ac" providerId="ADAL" clId="{246FD78B-5D4F-6542-B834-E6671A04934E}" dt="2018-10-01T12:02:54.123" v="5940" actId="478"/>
          <ac:spMkLst>
            <pc:docMk/>
            <pc:sldMk cId="1474337204" sldId="702"/>
            <ac:spMk id="17" creationId="{FE1C23C8-CF40-EE4F-B2D2-775A4CA84C16}"/>
          </ac:spMkLst>
        </pc:spChg>
        <pc:spChg chg="add mod">
          <ac:chgData name="Andreas Biørn-Hansen" userId="f3adb44c-04fb-439e-8fac-7dab2e9da3ac" providerId="ADAL" clId="{246FD78B-5D4F-6542-B834-E6671A04934E}" dt="2018-10-01T12:03:50.728" v="5953" actId="164"/>
          <ac:spMkLst>
            <pc:docMk/>
            <pc:sldMk cId="1474337204" sldId="702"/>
            <ac:spMk id="23" creationId="{E707E8ED-1D10-BF45-9F38-99E7552FD116}"/>
          </ac:spMkLst>
        </pc:spChg>
        <pc:spChg chg="add mod">
          <ac:chgData name="Andreas Biørn-Hansen" userId="f3adb44c-04fb-439e-8fac-7dab2e9da3ac" providerId="ADAL" clId="{246FD78B-5D4F-6542-B834-E6671A04934E}" dt="2018-10-01T12:03:50.728" v="5953" actId="164"/>
          <ac:spMkLst>
            <pc:docMk/>
            <pc:sldMk cId="1474337204" sldId="702"/>
            <ac:spMk id="24" creationId="{0F0FAE0E-56E8-7F41-99ED-9B3D7A9C5CAF}"/>
          </ac:spMkLst>
        </pc:spChg>
        <pc:spChg chg="add mod">
          <ac:chgData name="Andreas Biørn-Hansen" userId="f3adb44c-04fb-439e-8fac-7dab2e9da3ac" providerId="ADAL" clId="{246FD78B-5D4F-6542-B834-E6671A04934E}" dt="2018-10-02T07:55:56.906" v="7325" actId="1035"/>
          <ac:spMkLst>
            <pc:docMk/>
            <pc:sldMk cId="1474337204" sldId="702"/>
            <ac:spMk id="26" creationId="{83EB6079-40A4-B54E-9A12-2FCC6BB85B0E}"/>
          </ac:spMkLst>
        </pc:spChg>
        <pc:spChg chg="add mod">
          <ac:chgData name="Andreas Biørn-Hansen" userId="f3adb44c-04fb-439e-8fac-7dab2e9da3ac" providerId="ADAL" clId="{246FD78B-5D4F-6542-B834-E6671A04934E}" dt="2018-10-02T07:57:15.394" v="7333" actId="167"/>
          <ac:spMkLst>
            <pc:docMk/>
            <pc:sldMk cId="1474337204" sldId="702"/>
            <ac:spMk id="27" creationId="{4C155DB4-FE75-8C4B-ACB5-BAE1CDCC3EE2}"/>
          </ac:spMkLst>
        </pc:spChg>
        <pc:grpChg chg="add del">
          <ac:chgData name="Andreas Biørn-Hansen" userId="f3adb44c-04fb-439e-8fac-7dab2e9da3ac" providerId="ADAL" clId="{246FD78B-5D4F-6542-B834-E6671A04934E}" dt="2018-10-01T12:01:42.589" v="5936" actId="478"/>
          <ac:grpSpMkLst>
            <pc:docMk/>
            <pc:sldMk cId="1474337204" sldId="702"/>
            <ac:grpSpMk id="7" creationId="{318927BF-5960-F044-98A1-578086EBC81D}"/>
          </ac:grpSpMkLst>
        </pc:grpChg>
        <pc:grpChg chg="add del">
          <ac:chgData name="Andreas Biørn-Hansen" userId="f3adb44c-04fb-439e-8fac-7dab2e9da3ac" providerId="ADAL" clId="{246FD78B-5D4F-6542-B834-E6671A04934E}" dt="2018-10-01T12:00:29.080" v="5902" actId="478"/>
          <ac:grpSpMkLst>
            <pc:docMk/>
            <pc:sldMk cId="1474337204" sldId="702"/>
            <ac:grpSpMk id="12" creationId="{C4ED213E-8926-6749-A641-4D763FFC13F1}"/>
          </ac:grpSpMkLst>
        </pc:grpChg>
        <pc:grpChg chg="del">
          <ac:chgData name="Andreas Biørn-Hansen" userId="f3adb44c-04fb-439e-8fac-7dab2e9da3ac" providerId="ADAL" clId="{246FD78B-5D4F-6542-B834-E6671A04934E}" dt="2018-10-01T11:59:24.023" v="5879" actId="478"/>
          <ac:grpSpMkLst>
            <pc:docMk/>
            <pc:sldMk cId="1474337204" sldId="702"/>
            <ac:grpSpMk id="15" creationId="{2A508AC5-EE15-464D-A267-58563815C751}"/>
          </ac:grpSpMkLst>
        </pc:grpChg>
        <pc:grpChg chg="add mod">
          <ac:chgData name="Andreas Biørn-Hansen" userId="f3adb44c-04fb-439e-8fac-7dab2e9da3ac" providerId="ADAL" clId="{246FD78B-5D4F-6542-B834-E6671A04934E}" dt="2018-10-02T07:57:42.797" v="7337" actId="166"/>
          <ac:grpSpMkLst>
            <pc:docMk/>
            <pc:sldMk cId="1474337204" sldId="702"/>
            <ac:grpSpMk id="19" creationId="{08F98B10-0087-764E-8587-403A612D4DCF}"/>
          </ac:grpSpMkLst>
        </pc:grpChg>
        <pc:grpChg chg="add">
          <ac:chgData name="Andreas Biørn-Hansen" userId="f3adb44c-04fb-439e-8fac-7dab2e9da3ac" providerId="ADAL" clId="{246FD78B-5D4F-6542-B834-E6671A04934E}" dt="2018-10-01T12:03:32.378" v="5942"/>
          <ac:grpSpMkLst>
            <pc:docMk/>
            <pc:sldMk cId="1474337204" sldId="702"/>
            <ac:grpSpMk id="20" creationId="{C6455C73-2FD9-2649-8614-0F2E2E3D6434}"/>
          </ac:grpSpMkLst>
        </pc:grpChg>
        <pc:grpChg chg="add mod">
          <ac:chgData name="Andreas Biørn-Hansen" userId="f3adb44c-04fb-439e-8fac-7dab2e9da3ac" providerId="ADAL" clId="{246FD78B-5D4F-6542-B834-E6671A04934E}" dt="2018-10-01T12:06:56.073" v="5957" actId="164"/>
          <ac:grpSpMkLst>
            <pc:docMk/>
            <pc:sldMk cId="1474337204" sldId="702"/>
            <ac:grpSpMk id="25" creationId="{EBEAEEFE-8AE2-1046-A0E8-BF414B09E5EE}"/>
          </ac:grpSpMkLst>
        </pc:grpChg>
        <pc:picChg chg="del topLvl">
          <ac:chgData name="Andreas Biørn-Hansen" userId="f3adb44c-04fb-439e-8fac-7dab2e9da3ac" providerId="ADAL" clId="{246FD78B-5D4F-6542-B834-E6671A04934E}" dt="2018-10-01T12:01:42.589" v="5936" actId="478"/>
          <ac:picMkLst>
            <pc:docMk/>
            <pc:sldMk cId="1474337204" sldId="702"/>
            <ac:picMk id="6" creationId="{C2BD0D13-CB92-4943-8E7B-3A0C6FEB66E7}"/>
          </ac:picMkLst>
        </pc:picChg>
        <pc:picChg chg="add del mod topLvl">
          <ac:chgData name="Andreas Biørn-Hansen" userId="f3adb44c-04fb-439e-8fac-7dab2e9da3ac" providerId="ADAL" clId="{246FD78B-5D4F-6542-B834-E6671A04934E}" dt="2018-10-01T12:00:29.080" v="5902" actId="478"/>
          <ac:picMkLst>
            <pc:docMk/>
            <pc:sldMk cId="1474337204" sldId="702"/>
            <ac:picMk id="8" creationId="{6B5677DD-63EE-7243-8415-E1B612D618E8}"/>
          </ac:picMkLst>
        </pc:picChg>
        <pc:picChg chg="add mod">
          <ac:chgData name="Andreas Biørn-Hansen" userId="f3adb44c-04fb-439e-8fac-7dab2e9da3ac" providerId="ADAL" clId="{246FD78B-5D4F-6542-B834-E6671A04934E}" dt="2018-10-01T12:06:56.073" v="5957" actId="164"/>
          <ac:picMkLst>
            <pc:docMk/>
            <pc:sldMk cId="1474337204" sldId="702"/>
            <ac:picMk id="18" creationId="{3960B797-053A-CB45-95CC-6B5B08F11C90}"/>
          </ac:picMkLst>
        </pc:picChg>
      </pc:sldChg>
      <pc:sldChg chg="addSp delSp modSp add modAnim">
        <pc:chgData name="Andreas Biørn-Hansen" userId="f3adb44c-04fb-439e-8fac-7dab2e9da3ac" providerId="ADAL" clId="{246FD78B-5D4F-6542-B834-E6671A04934E}" dt="2018-10-03T11:20:10.679" v="10726" actId="20577"/>
        <pc:sldMkLst>
          <pc:docMk/>
          <pc:sldMk cId="2047039427" sldId="703"/>
        </pc:sldMkLst>
        <pc:spChg chg="add del mod">
          <ac:chgData name="Andreas Biørn-Hansen" userId="f3adb44c-04fb-439e-8fac-7dab2e9da3ac" providerId="ADAL" clId="{246FD78B-5D4F-6542-B834-E6671A04934E}" dt="2018-10-01T17:38:45.068" v="6340" actId="478"/>
          <ac:spMkLst>
            <pc:docMk/>
            <pc:sldMk cId="2047039427" sldId="703"/>
            <ac:spMk id="2" creationId="{7674ADA5-11A9-BA48-AFDE-735BB2097627}"/>
          </ac:spMkLst>
        </pc:spChg>
        <pc:spChg chg="add del mod">
          <ac:chgData name="Andreas Biørn-Hansen" userId="f3adb44c-04fb-439e-8fac-7dab2e9da3ac" providerId="ADAL" clId="{246FD78B-5D4F-6542-B834-E6671A04934E}" dt="2018-10-01T17:38:42.262" v="6339"/>
          <ac:spMkLst>
            <pc:docMk/>
            <pc:sldMk cId="2047039427" sldId="703"/>
            <ac:spMk id="3" creationId="{8EE156C8-ED63-B846-955C-78DF9F1AE586}"/>
          </ac:spMkLst>
        </pc:spChg>
        <pc:spChg chg="add del mod">
          <ac:chgData name="Andreas Biørn-Hansen" userId="f3adb44c-04fb-439e-8fac-7dab2e9da3ac" providerId="ADAL" clId="{246FD78B-5D4F-6542-B834-E6671A04934E}" dt="2018-10-01T17:39:50.390" v="6673" actId="478"/>
          <ac:spMkLst>
            <pc:docMk/>
            <pc:sldMk cId="2047039427" sldId="703"/>
            <ac:spMk id="4" creationId="{E44D2455-7F40-6543-94A3-A5D2D8ADFF26}"/>
          </ac:spMkLst>
        </pc:spChg>
        <pc:spChg chg="add mod">
          <ac:chgData name="Andreas Biørn-Hansen" userId="f3adb44c-04fb-439e-8fac-7dab2e9da3ac" providerId="ADAL" clId="{246FD78B-5D4F-6542-B834-E6671A04934E}" dt="2018-10-01T17:41:31.287" v="6744" actId="1036"/>
          <ac:spMkLst>
            <pc:docMk/>
            <pc:sldMk cId="2047039427" sldId="703"/>
            <ac:spMk id="5" creationId="{333DFEBD-8FBE-4748-B92A-5C7160922C04}"/>
          </ac:spMkLst>
        </pc:spChg>
        <pc:spChg chg="mod">
          <ac:chgData name="Andreas Biørn-Hansen" userId="f3adb44c-04fb-439e-8fac-7dab2e9da3ac" providerId="ADAL" clId="{246FD78B-5D4F-6542-B834-E6671A04934E}" dt="2018-10-03T11:20:10.679" v="10726" actId="20577"/>
          <ac:spMkLst>
            <pc:docMk/>
            <pc:sldMk cId="2047039427" sldId="703"/>
            <ac:spMk id="6" creationId="{AAB59CDE-770F-8346-9FC9-C40F52973EFC}"/>
          </ac:spMkLst>
        </pc:spChg>
        <pc:spChg chg="add del mod">
          <ac:chgData name="Andreas Biørn-Hansen" userId="f3adb44c-04fb-439e-8fac-7dab2e9da3ac" providerId="ADAL" clId="{246FD78B-5D4F-6542-B834-E6671A04934E}" dt="2018-10-01T17:40:27.435" v="6699"/>
          <ac:spMkLst>
            <pc:docMk/>
            <pc:sldMk cId="2047039427" sldId="703"/>
            <ac:spMk id="7" creationId="{5F8A8395-E971-5C4D-99C4-3110E9441E5C}"/>
          </ac:spMkLst>
        </pc:spChg>
        <pc:spChg chg="add del mod">
          <ac:chgData name="Andreas Biørn-Hansen" userId="f3adb44c-04fb-439e-8fac-7dab2e9da3ac" providerId="ADAL" clId="{246FD78B-5D4F-6542-B834-E6671A04934E}" dt="2018-10-01T17:39:50.390" v="6673" actId="478"/>
          <ac:spMkLst>
            <pc:docMk/>
            <pc:sldMk cId="2047039427" sldId="703"/>
            <ac:spMk id="8" creationId="{1BAA99DC-1B5A-9442-B780-8BE42EAAEB39}"/>
          </ac:spMkLst>
        </pc:spChg>
        <pc:spChg chg="add mod">
          <ac:chgData name="Andreas Biørn-Hansen" userId="f3adb44c-04fb-439e-8fac-7dab2e9da3ac" providerId="ADAL" clId="{246FD78B-5D4F-6542-B834-E6671A04934E}" dt="2018-10-01T17:41:35.064" v="6752" actId="1036"/>
          <ac:spMkLst>
            <pc:docMk/>
            <pc:sldMk cId="2047039427" sldId="703"/>
            <ac:spMk id="11" creationId="{879D51B4-1750-CC49-8C45-34E8815BB7DB}"/>
          </ac:spMkLst>
        </pc:spChg>
        <pc:spChg chg="add mod">
          <ac:chgData name="Andreas Biørn-Hansen" userId="f3adb44c-04fb-439e-8fac-7dab2e9da3ac" providerId="ADAL" clId="{246FD78B-5D4F-6542-B834-E6671A04934E}" dt="2018-10-01T17:41:35.064" v="6752" actId="1036"/>
          <ac:spMkLst>
            <pc:docMk/>
            <pc:sldMk cId="2047039427" sldId="703"/>
            <ac:spMk id="12" creationId="{FFC0FE32-3D0B-0F46-9BED-7F94369DDC71}"/>
          </ac:spMkLst>
        </pc:spChg>
        <pc:spChg chg="add mod">
          <ac:chgData name="Andreas Biørn-Hansen" userId="f3adb44c-04fb-439e-8fac-7dab2e9da3ac" providerId="ADAL" clId="{246FD78B-5D4F-6542-B834-E6671A04934E}" dt="2018-10-01T17:42:40.365" v="6814" actId="1035"/>
          <ac:spMkLst>
            <pc:docMk/>
            <pc:sldMk cId="2047039427" sldId="703"/>
            <ac:spMk id="13" creationId="{C9322BFC-900A-F14D-BDF4-9A8BFBD7C3EF}"/>
          </ac:spMkLst>
        </pc:spChg>
        <pc:spChg chg="add mod">
          <ac:chgData name="Andreas Biørn-Hansen" userId="f3adb44c-04fb-439e-8fac-7dab2e9da3ac" providerId="ADAL" clId="{246FD78B-5D4F-6542-B834-E6671A04934E}" dt="2018-10-01T17:42:40.365" v="6814" actId="1035"/>
          <ac:spMkLst>
            <pc:docMk/>
            <pc:sldMk cId="2047039427" sldId="703"/>
            <ac:spMk id="14" creationId="{99DFACF3-34D0-9D49-B240-0375B2460356}"/>
          </ac:spMkLst>
        </pc:spChg>
        <pc:spChg chg="mod">
          <ac:chgData name="Andreas Biørn-Hansen" userId="f3adb44c-04fb-439e-8fac-7dab2e9da3ac" providerId="ADAL" clId="{246FD78B-5D4F-6542-B834-E6671A04934E}" dt="2018-10-01T17:26:51.115" v="6043" actId="20577"/>
          <ac:spMkLst>
            <pc:docMk/>
            <pc:sldMk cId="2047039427" sldId="703"/>
            <ac:spMk id="56" creationId="{00000000-0000-0000-0000-000000000000}"/>
          </ac:spMkLst>
        </pc:spChg>
        <pc:cxnChg chg="add mod">
          <ac:chgData name="Andreas Biørn-Hansen" userId="f3adb44c-04fb-439e-8fac-7dab2e9da3ac" providerId="ADAL" clId="{246FD78B-5D4F-6542-B834-E6671A04934E}" dt="2018-10-01T17:41:50.090" v="6762" actId="11529"/>
          <ac:cxnSpMkLst>
            <pc:docMk/>
            <pc:sldMk cId="2047039427" sldId="703"/>
            <ac:cxnSpMk id="10" creationId="{019DFB96-5D37-2F49-8652-BC0E036C6D8B}"/>
          </ac:cxnSpMkLst>
        </pc:cxnChg>
        <pc:cxnChg chg="add mod">
          <ac:chgData name="Andreas Biørn-Hansen" userId="f3adb44c-04fb-439e-8fac-7dab2e9da3ac" providerId="ADAL" clId="{246FD78B-5D4F-6542-B834-E6671A04934E}" dt="2018-10-01T17:41:56.894" v="6763" actId="11529"/>
          <ac:cxnSpMkLst>
            <pc:docMk/>
            <pc:sldMk cId="2047039427" sldId="703"/>
            <ac:cxnSpMk id="16" creationId="{067C4CDF-C6E2-CB41-8E3D-128191D43CDB}"/>
          </ac:cxnSpMkLst>
        </pc:cxnChg>
        <pc:cxnChg chg="add mod">
          <ac:chgData name="Andreas Biørn-Hansen" userId="f3adb44c-04fb-439e-8fac-7dab2e9da3ac" providerId="ADAL" clId="{246FD78B-5D4F-6542-B834-E6671A04934E}" dt="2018-10-01T17:42:40.365" v="6814" actId="1035"/>
          <ac:cxnSpMkLst>
            <pc:docMk/>
            <pc:sldMk cId="2047039427" sldId="703"/>
            <ac:cxnSpMk id="18" creationId="{2B89EEC7-BAA2-D14C-9F25-BE6D59A49F4D}"/>
          </ac:cxnSpMkLst>
        </pc:cxnChg>
        <pc:cxnChg chg="add mod">
          <ac:chgData name="Andreas Biørn-Hansen" userId="f3adb44c-04fb-439e-8fac-7dab2e9da3ac" providerId="ADAL" clId="{246FD78B-5D4F-6542-B834-E6671A04934E}" dt="2018-10-01T17:42:40.365" v="6814" actId="1035"/>
          <ac:cxnSpMkLst>
            <pc:docMk/>
            <pc:sldMk cId="2047039427" sldId="703"/>
            <ac:cxnSpMk id="20" creationId="{1154948F-FAD7-8048-98AA-6D5DABF014D5}"/>
          </ac:cxnSpMkLst>
        </pc:cxnChg>
      </pc:sldChg>
      <pc:sldChg chg="addSp delSp modSp add delAnim modAnim">
        <pc:chgData name="Andreas Biørn-Hansen" userId="f3adb44c-04fb-439e-8fac-7dab2e9da3ac" providerId="ADAL" clId="{246FD78B-5D4F-6542-B834-E6671A04934E}" dt="2018-10-01T18:09:30.172" v="7239"/>
        <pc:sldMkLst>
          <pc:docMk/>
          <pc:sldMk cId="3667418286" sldId="704"/>
        </pc:sldMkLst>
        <pc:spChg chg="mod">
          <ac:chgData name="Andreas Biørn-Hansen" userId="f3adb44c-04fb-439e-8fac-7dab2e9da3ac" providerId="ADAL" clId="{246FD78B-5D4F-6542-B834-E6671A04934E}" dt="2018-10-01T17:50:18.888" v="7005" actId="1038"/>
          <ac:spMkLst>
            <pc:docMk/>
            <pc:sldMk cId="3667418286" sldId="704"/>
            <ac:spMk id="5" creationId="{333DFEBD-8FBE-4748-B92A-5C7160922C04}"/>
          </ac:spMkLst>
        </pc:spChg>
        <pc:spChg chg="add del">
          <ac:chgData name="Andreas Biørn-Hansen" userId="f3adb44c-04fb-439e-8fac-7dab2e9da3ac" providerId="ADAL" clId="{246FD78B-5D4F-6542-B834-E6671A04934E}" dt="2018-10-01T17:45:19.058" v="6856" actId="478"/>
          <ac:spMkLst>
            <pc:docMk/>
            <pc:sldMk cId="3667418286" sldId="704"/>
            <ac:spMk id="6" creationId="{AAB59CDE-770F-8346-9FC9-C40F52973EFC}"/>
          </ac:spMkLst>
        </pc:spChg>
        <pc:spChg chg="mod">
          <ac:chgData name="Andreas Biørn-Hansen" userId="f3adb44c-04fb-439e-8fac-7dab2e9da3ac" providerId="ADAL" clId="{246FD78B-5D4F-6542-B834-E6671A04934E}" dt="2018-10-01T17:50:18.888" v="7005" actId="1038"/>
          <ac:spMkLst>
            <pc:docMk/>
            <pc:sldMk cId="3667418286" sldId="704"/>
            <ac:spMk id="11" creationId="{879D51B4-1750-CC49-8C45-34E8815BB7DB}"/>
          </ac:spMkLst>
        </pc:spChg>
        <pc:spChg chg="mod">
          <ac:chgData name="Andreas Biørn-Hansen" userId="f3adb44c-04fb-439e-8fac-7dab2e9da3ac" providerId="ADAL" clId="{246FD78B-5D4F-6542-B834-E6671A04934E}" dt="2018-10-01T17:50:18.888" v="7005" actId="1038"/>
          <ac:spMkLst>
            <pc:docMk/>
            <pc:sldMk cId="3667418286" sldId="704"/>
            <ac:spMk id="12" creationId="{FFC0FE32-3D0B-0F46-9BED-7F94369DDC71}"/>
          </ac:spMkLst>
        </pc:spChg>
        <pc:spChg chg="mod">
          <ac:chgData name="Andreas Biørn-Hansen" userId="f3adb44c-04fb-439e-8fac-7dab2e9da3ac" providerId="ADAL" clId="{246FD78B-5D4F-6542-B834-E6671A04934E}" dt="2018-10-01T17:50:18.888" v="7005" actId="1038"/>
          <ac:spMkLst>
            <pc:docMk/>
            <pc:sldMk cId="3667418286" sldId="704"/>
            <ac:spMk id="13" creationId="{C9322BFC-900A-F14D-BDF4-9A8BFBD7C3EF}"/>
          </ac:spMkLst>
        </pc:spChg>
        <pc:spChg chg="mod">
          <ac:chgData name="Andreas Biørn-Hansen" userId="f3adb44c-04fb-439e-8fac-7dab2e9da3ac" providerId="ADAL" clId="{246FD78B-5D4F-6542-B834-E6671A04934E}" dt="2018-10-01T17:50:18.888" v="7005" actId="1038"/>
          <ac:spMkLst>
            <pc:docMk/>
            <pc:sldMk cId="3667418286" sldId="704"/>
            <ac:spMk id="14" creationId="{99DFACF3-34D0-9D49-B240-0375B2460356}"/>
          </ac:spMkLst>
        </pc:spChg>
        <pc:spChg chg="add mod">
          <ac:chgData name="Andreas Biørn-Hansen" userId="f3adb44c-04fb-439e-8fac-7dab2e9da3ac" providerId="ADAL" clId="{246FD78B-5D4F-6542-B834-E6671A04934E}" dt="2018-10-01T17:50:18.888" v="7005" actId="1038"/>
          <ac:spMkLst>
            <pc:docMk/>
            <pc:sldMk cId="3667418286" sldId="704"/>
            <ac:spMk id="17" creationId="{85F319B3-A0B2-4C48-BE58-12857F37B0B8}"/>
          </ac:spMkLst>
        </pc:spChg>
        <pc:spChg chg="add mod">
          <ac:chgData name="Andreas Biørn-Hansen" userId="f3adb44c-04fb-439e-8fac-7dab2e9da3ac" providerId="ADAL" clId="{246FD78B-5D4F-6542-B834-E6671A04934E}" dt="2018-10-01T17:50:18.888" v="7005" actId="1038"/>
          <ac:spMkLst>
            <pc:docMk/>
            <pc:sldMk cId="3667418286" sldId="704"/>
            <ac:spMk id="19" creationId="{D8A20E66-A73C-974B-8345-B9E9B4A0D7C9}"/>
          </ac:spMkLst>
        </pc:spChg>
        <pc:spChg chg="add mod">
          <ac:chgData name="Andreas Biørn-Hansen" userId="f3adb44c-04fb-439e-8fac-7dab2e9da3ac" providerId="ADAL" clId="{246FD78B-5D4F-6542-B834-E6671A04934E}" dt="2018-10-01T17:50:18.888" v="7005" actId="1038"/>
          <ac:spMkLst>
            <pc:docMk/>
            <pc:sldMk cId="3667418286" sldId="704"/>
            <ac:spMk id="21" creationId="{F9C0367E-C12F-A646-8D61-A945D418C13B}"/>
          </ac:spMkLst>
        </pc:spChg>
        <pc:spChg chg="add mod">
          <ac:chgData name="Andreas Biørn-Hansen" userId="f3adb44c-04fb-439e-8fac-7dab2e9da3ac" providerId="ADAL" clId="{246FD78B-5D4F-6542-B834-E6671A04934E}" dt="2018-10-01T17:50:18.888" v="7005" actId="1038"/>
          <ac:spMkLst>
            <pc:docMk/>
            <pc:sldMk cId="3667418286" sldId="704"/>
            <ac:spMk id="22" creationId="{1B128620-C002-9040-A558-E22F53D7AA5C}"/>
          </ac:spMkLst>
        </pc:spChg>
        <pc:spChg chg="add mod">
          <ac:chgData name="Andreas Biørn-Hansen" userId="f3adb44c-04fb-439e-8fac-7dab2e9da3ac" providerId="ADAL" clId="{246FD78B-5D4F-6542-B834-E6671A04934E}" dt="2018-10-01T17:50:18.888" v="7005" actId="1038"/>
          <ac:spMkLst>
            <pc:docMk/>
            <pc:sldMk cId="3667418286" sldId="704"/>
            <ac:spMk id="23" creationId="{5AE6C59A-424C-F54D-84B0-BEF5ABA5A114}"/>
          </ac:spMkLst>
        </pc:spChg>
        <pc:spChg chg="add mod">
          <ac:chgData name="Andreas Biørn-Hansen" userId="f3adb44c-04fb-439e-8fac-7dab2e9da3ac" providerId="ADAL" clId="{246FD78B-5D4F-6542-B834-E6671A04934E}" dt="2018-10-01T17:56:05.901" v="7037" actId="20577"/>
          <ac:spMkLst>
            <pc:docMk/>
            <pc:sldMk cId="3667418286" sldId="704"/>
            <ac:spMk id="33" creationId="{9A8E10F1-165E-644E-8AD7-BD6AC2002068}"/>
          </ac:spMkLst>
        </pc:spChg>
        <pc:spChg chg="add mod">
          <ac:chgData name="Andreas Biørn-Hansen" userId="f3adb44c-04fb-439e-8fac-7dab2e9da3ac" providerId="ADAL" clId="{246FD78B-5D4F-6542-B834-E6671A04934E}" dt="2018-10-01T17:57:00.807" v="7061" actId="164"/>
          <ac:spMkLst>
            <pc:docMk/>
            <pc:sldMk cId="3667418286" sldId="704"/>
            <ac:spMk id="34" creationId="{F9714AD0-FCE1-E446-BB40-BD3996EA275F}"/>
          </ac:spMkLst>
        </pc:spChg>
        <pc:spChg chg="add mod">
          <ac:chgData name="Andreas Biørn-Hansen" userId="f3adb44c-04fb-439e-8fac-7dab2e9da3ac" providerId="ADAL" clId="{246FD78B-5D4F-6542-B834-E6671A04934E}" dt="2018-10-01T17:57:00.807" v="7061" actId="164"/>
          <ac:spMkLst>
            <pc:docMk/>
            <pc:sldMk cId="3667418286" sldId="704"/>
            <ac:spMk id="37" creationId="{115D2A66-BCBB-D34A-AD65-9140E18AC612}"/>
          </ac:spMkLst>
        </pc:spChg>
        <pc:spChg chg="add mod">
          <ac:chgData name="Andreas Biørn-Hansen" userId="f3adb44c-04fb-439e-8fac-7dab2e9da3ac" providerId="ADAL" clId="{246FD78B-5D4F-6542-B834-E6671A04934E}" dt="2018-10-01T17:57:00.807" v="7061" actId="164"/>
          <ac:spMkLst>
            <pc:docMk/>
            <pc:sldMk cId="3667418286" sldId="704"/>
            <ac:spMk id="38" creationId="{B060F05F-D8AA-284F-B433-439675E9B5E9}"/>
          </ac:spMkLst>
        </pc:spChg>
        <pc:spChg chg="add mod">
          <ac:chgData name="Andreas Biørn-Hansen" userId="f3adb44c-04fb-439e-8fac-7dab2e9da3ac" providerId="ADAL" clId="{246FD78B-5D4F-6542-B834-E6671A04934E}" dt="2018-10-01T17:57:27.036" v="7078" actId="164"/>
          <ac:spMkLst>
            <pc:docMk/>
            <pc:sldMk cId="3667418286" sldId="704"/>
            <ac:spMk id="40" creationId="{1FBC7829-5EF5-CF4A-9F0F-1454F7111FDF}"/>
          </ac:spMkLst>
        </pc:spChg>
        <pc:spChg chg="add mod">
          <ac:chgData name="Andreas Biørn-Hansen" userId="f3adb44c-04fb-439e-8fac-7dab2e9da3ac" providerId="ADAL" clId="{246FD78B-5D4F-6542-B834-E6671A04934E}" dt="2018-10-01T17:57:27.036" v="7078" actId="164"/>
          <ac:spMkLst>
            <pc:docMk/>
            <pc:sldMk cId="3667418286" sldId="704"/>
            <ac:spMk id="41" creationId="{5358D4B8-B0DE-7947-B08A-9F10971372A8}"/>
          </ac:spMkLst>
        </pc:spChg>
        <pc:spChg chg="add del">
          <ac:chgData name="Andreas Biørn-Hansen" userId="f3adb44c-04fb-439e-8fac-7dab2e9da3ac" providerId="ADAL" clId="{246FD78B-5D4F-6542-B834-E6671A04934E}" dt="2018-10-01T17:57:14.025" v="7072"/>
          <ac:spMkLst>
            <pc:docMk/>
            <pc:sldMk cId="3667418286" sldId="704"/>
            <ac:spMk id="42" creationId="{6DE60D2F-EFF0-7A46-8BF4-BDF9A77FA8F6}"/>
          </ac:spMkLst>
        </pc:spChg>
        <pc:spChg chg="add mod">
          <ac:chgData name="Andreas Biørn-Hansen" userId="f3adb44c-04fb-439e-8fac-7dab2e9da3ac" providerId="ADAL" clId="{246FD78B-5D4F-6542-B834-E6671A04934E}" dt="2018-10-01T17:57:27.036" v="7078" actId="164"/>
          <ac:spMkLst>
            <pc:docMk/>
            <pc:sldMk cId="3667418286" sldId="704"/>
            <ac:spMk id="43" creationId="{DD69BE40-8C64-404B-8DE0-4EE19B8D9C73}"/>
          </ac:spMkLst>
        </pc:spChg>
        <pc:spChg chg="add mod">
          <ac:chgData name="Andreas Biørn-Hansen" userId="f3adb44c-04fb-439e-8fac-7dab2e9da3ac" providerId="ADAL" clId="{246FD78B-5D4F-6542-B834-E6671A04934E}" dt="2018-10-01T17:57:50.956" v="7093" actId="164"/>
          <ac:spMkLst>
            <pc:docMk/>
            <pc:sldMk cId="3667418286" sldId="704"/>
            <ac:spMk id="45" creationId="{0DF3FA7C-D28A-4544-AF50-1524D5237449}"/>
          </ac:spMkLst>
        </pc:spChg>
        <pc:spChg chg="add mod">
          <ac:chgData name="Andreas Biørn-Hansen" userId="f3adb44c-04fb-439e-8fac-7dab2e9da3ac" providerId="ADAL" clId="{246FD78B-5D4F-6542-B834-E6671A04934E}" dt="2018-10-01T17:57:50.956" v="7093" actId="164"/>
          <ac:spMkLst>
            <pc:docMk/>
            <pc:sldMk cId="3667418286" sldId="704"/>
            <ac:spMk id="46" creationId="{1B1C6FB1-4250-A047-9F0F-DD0D214689AE}"/>
          </ac:spMkLst>
        </pc:spChg>
        <pc:spChg chg="add mod">
          <ac:chgData name="Andreas Biørn-Hansen" userId="f3adb44c-04fb-439e-8fac-7dab2e9da3ac" providerId="ADAL" clId="{246FD78B-5D4F-6542-B834-E6671A04934E}" dt="2018-10-01T17:57:50.956" v="7093" actId="164"/>
          <ac:spMkLst>
            <pc:docMk/>
            <pc:sldMk cId="3667418286" sldId="704"/>
            <ac:spMk id="47" creationId="{3A1DB7D8-F5D8-2148-8B9A-A831710FC6E7}"/>
          </ac:spMkLst>
        </pc:spChg>
        <pc:spChg chg="add mod">
          <ac:chgData name="Andreas Biørn-Hansen" userId="f3adb44c-04fb-439e-8fac-7dab2e9da3ac" providerId="ADAL" clId="{246FD78B-5D4F-6542-B834-E6671A04934E}" dt="2018-10-01T17:58:20.010" v="7102" actId="164"/>
          <ac:spMkLst>
            <pc:docMk/>
            <pc:sldMk cId="3667418286" sldId="704"/>
            <ac:spMk id="49" creationId="{251611CD-5C1E-5143-8B81-3FA88F2C0FF3}"/>
          </ac:spMkLst>
        </pc:spChg>
        <pc:spChg chg="add mod">
          <ac:chgData name="Andreas Biørn-Hansen" userId="f3adb44c-04fb-439e-8fac-7dab2e9da3ac" providerId="ADAL" clId="{246FD78B-5D4F-6542-B834-E6671A04934E}" dt="2018-10-01T17:58:20.010" v="7102" actId="164"/>
          <ac:spMkLst>
            <pc:docMk/>
            <pc:sldMk cId="3667418286" sldId="704"/>
            <ac:spMk id="50" creationId="{0124D7B7-5C7F-D443-87AA-A6E3B8EC527E}"/>
          </ac:spMkLst>
        </pc:spChg>
        <pc:spChg chg="add mod">
          <ac:chgData name="Andreas Biørn-Hansen" userId="f3adb44c-04fb-439e-8fac-7dab2e9da3ac" providerId="ADAL" clId="{246FD78B-5D4F-6542-B834-E6671A04934E}" dt="2018-10-01T17:58:20.010" v="7102" actId="164"/>
          <ac:spMkLst>
            <pc:docMk/>
            <pc:sldMk cId="3667418286" sldId="704"/>
            <ac:spMk id="51" creationId="{DB11DDDB-0995-5B41-BA02-A5238A6AD670}"/>
          </ac:spMkLst>
        </pc:spChg>
        <pc:spChg chg="add mod">
          <ac:chgData name="Andreas Biørn-Hansen" userId="f3adb44c-04fb-439e-8fac-7dab2e9da3ac" providerId="ADAL" clId="{246FD78B-5D4F-6542-B834-E6671A04934E}" dt="2018-10-01T17:58:41.368" v="7114" actId="164"/>
          <ac:spMkLst>
            <pc:docMk/>
            <pc:sldMk cId="3667418286" sldId="704"/>
            <ac:spMk id="53" creationId="{0D3B9382-2AF3-3C4D-9463-3C66ED0C16D9}"/>
          </ac:spMkLst>
        </pc:spChg>
        <pc:spChg chg="add mod">
          <ac:chgData name="Andreas Biørn-Hansen" userId="f3adb44c-04fb-439e-8fac-7dab2e9da3ac" providerId="ADAL" clId="{246FD78B-5D4F-6542-B834-E6671A04934E}" dt="2018-10-01T17:58:41.368" v="7114" actId="164"/>
          <ac:spMkLst>
            <pc:docMk/>
            <pc:sldMk cId="3667418286" sldId="704"/>
            <ac:spMk id="54" creationId="{256068A8-E3CE-7946-9181-5035D4606B6A}"/>
          </ac:spMkLst>
        </pc:spChg>
        <pc:spChg chg="add mod">
          <ac:chgData name="Andreas Biørn-Hansen" userId="f3adb44c-04fb-439e-8fac-7dab2e9da3ac" providerId="ADAL" clId="{246FD78B-5D4F-6542-B834-E6671A04934E}" dt="2018-10-01T17:58:41.368" v="7114" actId="164"/>
          <ac:spMkLst>
            <pc:docMk/>
            <pc:sldMk cId="3667418286" sldId="704"/>
            <ac:spMk id="55" creationId="{CDBAC0DB-8C04-E540-A989-2D6728728E92}"/>
          </ac:spMkLst>
        </pc:spChg>
        <pc:spChg chg="del">
          <ac:chgData name="Andreas Biørn-Hansen" userId="f3adb44c-04fb-439e-8fac-7dab2e9da3ac" providerId="ADAL" clId="{246FD78B-5D4F-6542-B834-E6671A04934E}" dt="2018-10-01T17:45:19.058" v="6856" actId="478"/>
          <ac:spMkLst>
            <pc:docMk/>
            <pc:sldMk cId="3667418286" sldId="704"/>
            <ac:spMk id="56" creationId="{00000000-0000-0000-0000-000000000000}"/>
          </ac:spMkLst>
        </pc:spChg>
        <pc:spChg chg="add mod">
          <ac:chgData name="Andreas Biørn-Hansen" userId="f3adb44c-04fb-439e-8fac-7dab2e9da3ac" providerId="ADAL" clId="{246FD78B-5D4F-6542-B834-E6671A04934E}" dt="2018-10-01T17:59:07.625" v="7126" actId="164"/>
          <ac:spMkLst>
            <pc:docMk/>
            <pc:sldMk cId="3667418286" sldId="704"/>
            <ac:spMk id="57" creationId="{D9CAC7E3-519F-C748-9235-1EE724007A6B}"/>
          </ac:spMkLst>
        </pc:spChg>
        <pc:spChg chg="add mod">
          <ac:chgData name="Andreas Biørn-Hansen" userId="f3adb44c-04fb-439e-8fac-7dab2e9da3ac" providerId="ADAL" clId="{246FD78B-5D4F-6542-B834-E6671A04934E}" dt="2018-10-01T17:59:07.625" v="7126" actId="164"/>
          <ac:spMkLst>
            <pc:docMk/>
            <pc:sldMk cId="3667418286" sldId="704"/>
            <ac:spMk id="58" creationId="{F6DD38E7-6BFA-7946-B41F-9B148D3FB897}"/>
          </ac:spMkLst>
        </pc:spChg>
        <pc:spChg chg="del">
          <ac:chgData name="Andreas Biørn-Hansen" userId="f3adb44c-04fb-439e-8fac-7dab2e9da3ac" providerId="ADAL" clId="{246FD78B-5D4F-6542-B834-E6671A04934E}" dt="2018-10-01T17:45:27.598" v="6857" actId="478"/>
          <ac:spMkLst>
            <pc:docMk/>
            <pc:sldMk cId="3667418286" sldId="704"/>
            <ac:spMk id="59" creationId="{00000000-0000-0000-0000-000000000000}"/>
          </ac:spMkLst>
        </pc:spChg>
        <pc:spChg chg="add mod">
          <ac:chgData name="Andreas Biørn-Hansen" userId="f3adb44c-04fb-439e-8fac-7dab2e9da3ac" providerId="ADAL" clId="{246FD78B-5D4F-6542-B834-E6671A04934E}" dt="2018-10-01T17:59:07.625" v="7126" actId="164"/>
          <ac:spMkLst>
            <pc:docMk/>
            <pc:sldMk cId="3667418286" sldId="704"/>
            <ac:spMk id="60" creationId="{F87FE5C7-5E30-6442-A1A0-553418F47336}"/>
          </ac:spMkLst>
        </pc:spChg>
        <pc:spChg chg="add mod">
          <ac:chgData name="Andreas Biørn-Hansen" userId="f3adb44c-04fb-439e-8fac-7dab2e9da3ac" providerId="ADAL" clId="{246FD78B-5D4F-6542-B834-E6671A04934E}" dt="2018-10-01T17:59:30.068" v="7142" actId="164"/>
          <ac:spMkLst>
            <pc:docMk/>
            <pc:sldMk cId="3667418286" sldId="704"/>
            <ac:spMk id="61" creationId="{BBF78507-69E0-6440-BA31-01FD876A89C2}"/>
          </ac:spMkLst>
        </pc:spChg>
        <pc:spChg chg="add mod">
          <ac:chgData name="Andreas Biørn-Hansen" userId="f3adb44c-04fb-439e-8fac-7dab2e9da3ac" providerId="ADAL" clId="{246FD78B-5D4F-6542-B834-E6671A04934E}" dt="2018-10-01T17:59:30.068" v="7142" actId="164"/>
          <ac:spMkLst>
            <pc:docMk/>
            <pc:sldMk cId="3667418286" sldId="704"/>
            <ac:spMk id="62" creationId="{2838AF07-E379-B84E-8475-9B3D97AE2B8C}"/>
          </ac:spMkLst>
        </pc:spChg>
        <pc:spChg chg="add mod">
          <ac:chgData name="Andreas Biørn-Hansen" userId="f3adb44c-04fb-439e-8fac-7dab2e9da3ac" providerId="ADAL" clId="{246FD78B-5D4F-6542-B834-E6671A04934E}" dt="2018-10-01T17:59:30.068" v="7142" actId="164"/>
          <ac:spMkLst>
            <pc:docMk/>
            <pc:sldMk cId="3667418286" sldId="704"/>
            <ac:spMk id="63" creationId="{A77C1E7A-A018-B443-8A3B-E130F19D4C51}"/>
          </ac:spMkLst>
        </pc:spChg>
        <pc:spChg chg="add mod">
          <ac:chgData name="Andreas Biørn-Hansen" userId="f3adb44c-04fb-439e-8fac-7dab2e9da3ac" providerId="ADAL" clId="{246FD78B-5D4F-6542-B834-E6671A04934E}" dt="2018-10-01T17:59:51.333" v="7153" actId="164"/>
          <ac:spMkLst>
            <pc:docMk/>
            <pc:sldMk cId="3667418286" sldId="704"/>
            <ac:spMk id="65" creationId="{77BAF2A2-9386-594C-9FE8-726D69711CA1}"/>
          </ac:spMkLst>
        </pc:spChg>
        <pc:spChg chg="add mod">
          <ac:chgData name="Andreas Biørn-Hansen" userId="f3adb44c-04fb-439e-8fac-7dab2e9da3ac" providerId="ADAL" clId="{246FD78B-5D4F-6542-B834-E6671A04934E}" dt="2018-10-01T17:59:51.333" v="7153" actId="164"/>
          <ac:spMkLst>
            <pc:docMk/>
            <pc:sldMk cId="3667418286" sldId="704"/>
            <ac:spMk id="66" creationId="{0AC8D1E0-6EA7-514D-8976-2CC22BB050C9}"/>
          </ac:spMkLst>
        </pc:spChg>
        <pc:spChg chg="add mod">
          <ac:chgData name="Andreas Biørn-Hansen" userId="f3adb44c-04fb-439e-8fac-7dab2e9da3ac" providerId="ADAL" clId="{246FD78B-5D4F-6542-B834-E6671A04934E}" dt="2018-10-01T17:59:51.333" v="7153" actId="164"/>
          <ac:spMkLst>
            <pc:docMk/>
            <pc:sldMk cId="3667418286" sldId="704"/>
            <ac:spMk id="67" creationId="{1D3F7DB9-4ACF-8748-8A0B-501D47281344}"/>
          </ac:spMkLst>
        </pc:spChg>
        <pc:spChg chg="add mod">
          <ac:chgData name="Andreas Biørn-Hansen" userId="f3adb44c-04fb-439e-8fac-7dab2e9da3ac" providerId="ADAL" clId="{246FD78B-5D4F-6542-B834-E6671A04934E}" dt="2018-10-01T18:00:13.573" v="7166" actId="164"/>
          <ac:spMkLst>
            <pc:docMk/>
            <pc:sldMk cId="3667418286" sldId="704"/>
            <ac:spMk id="69" creationId="{9969B95D-1992-5F41-802F-6F74F8D8F0B1}"/>
          </ac:spMkLst>
        </pc:spChg>
        <pc:spChg chg="add mod">
          <ac:chgData name="Andreas Biørn-Hansen" userId="f3adb44c-04fb-439e-8fac-7dab2e9da3ac" providerId="ADAL" clId="{246FD78B-5D4F-6542-B834-E6671A04934E}" dt="2018-10-01T18:00:13.573" v="7166" actId="164"/>
          <ac:spMkLst>
            <pc:docMk/>
            <pc:sldMk cId="3667418286" sldId="704"/>
            <ac:spMk id="70" creationId="{91AC662A-8173-1347-9C1F-293A8C1CF2DE}"/>
          </ac:spMkLst>
        </pc:spChg>
        <pc:spChg chg="add mod">
          <ac:chgData name="Andreas Biørn-Hansen" userId="f3adb44c-04fb-439e-8fac-7dab2e9da3ac" providerId="ADAL" clId="{246FD78B-5D4F-6542-B834-E6671A04934E}" dt="2018-10-01T18:00:13.573" v="7166" actId="164"/>
          <ac:spMkLst>
            <pc:docMk/>
            <pc:sldMk cId="3667418286" sldId="704"/>
            <ac:spMk id="71" creationId="{A553031C-E2BB-214C-AA55-3A73D8943292}"/>
          </ac:spMkLst>
        </pc:spChg>
        <pc:spChg chg="add mod">
          <ac:chgData name="Andreas Biørn-Hansen" userId="f3adb44c-04fb-439e-8fac-7dab2e9da3ac" providerId="ADAL" clId="{246FD78B-5D4F-6542-B834-E6671A04934E}" dt="2018-10-01T18:06:32.776" v="7215" actId="164"/>
          <ac:spMkLst>
            <pc:docMk/>
            <pc:sldMk cId="3667418286" sldId="704"/>
            <ac:spMk id="73" creationId="{2A2E60F0-E035-F244-B777-BC68CD0E0704}"/>
          </ac:spMkLst>
        </pc:spChg>
        <pc:spChg chg="add mod">
          <ac:chgData name="Andreas Biørn-Hansen" userId="f3adb44c-04fb-439e-8fac-7dab2e9da3ac" providerId="ADAL" clId="{246FD78B-5D4F-6542-B834-E6671A04934E}" dt="2018-10-01T18:06:32.776" v="7215" actId="164"/>
          <ac:spMkLst>
            <pc:docMk/>
            <pc:sldMk cId="3667418286" sldId="704"/>
            <ac:spMk id="74" creationId="{E2BD92EB-CF6C-B142-9DDB-C1A1DA6FF1AF}"/>
          </ac:spMkLst>
        </pc:spChg>
        <pc:spChg chg="add mod">
          <ac:chgData name="Andreas Biørn-Hansen" userId="f3adb44c-04fb-439e-8fac-7dab2e9da3ac" providerId="ADAL" clId="{246FD78B-5D4F-6542-B834-E6671A04934E}" dt="2018-10-01T18:06:32.776" v="7215" actId="164"/>
          <ac:spMkLst>
            <pc:docMk/>
            <pc:sldMk cId="3667418286" sldId="704"/>
            <ac:spMk id="75" creationId="{E1062C29-31E2-8747-8ADC-14787E121EBC}"/>
          </ac:spMkLst>
        </pc:spChg>
        <pc:grpChg chg="add mod">
          <ac:chgData name="Andreas Biørn-Hansen" userId="f3adb44c-04fb-439e-8fac-7dab2e9da3ac" providerId="ADAL" clId="{246FD78B-5D4F-6542-B834-E6671A04934E}" dt="2018-10-01T17:57:00.807" v="7061" actId="164"/>
          <ac:grpSpMkLst>
            <pc:docMk/>
            <pc:sldMk cId="3667418286" sldId="704"/>
            <ac:grpSpMk id="35" creationId="{8571FD2B-7C56-D245-85E0-9D5030935E31}"/>
          </ac:grpSpMkLst>
        </pc:grpChg>
        <pc:grpChg chg="add mod">
          <ac:chgData name="Andreas Biørn-Hansen" userId="f3adb44c-04fb-439e-8fac-7dab2e9da3ac" providerId="ADAL" clId="{246FD78B-5D4F-6542-B834-E6671A04934E}" dt="2018-10-01T18:05:05.863" v="7205" actId="207"/>
          <ac:grpSpMkLst>
            <pc:docMk/>
            <pc:sldMk cId="3667418286" sldId="704"/>
            <ac:grpSpMk id="36" creationId="{7B3CBA54-BC10-944C-8C4F-B6CD71ABDC55}"/>
          </ac:grpSpMkLst>
        </pc:grpChg>
        <pc:grpChg chg="add mod">
          <ac:chgData name="Andreas Biørn-Hansen" userId="f3adb44c-04fb-439e-8fac-7dab2e9da3ac" providerId="ADAL" clId="{246FD78B-5D4F-6542-B834-E6671A04934E}" dt="2018-10-01T18:05:15.539" v="7206" actId="207"/>
          <ac:grpSpMkLst>
            <pc:docMk/>
            <pc:sldMk cId="3667418286" sldId="704"/>
            <ac:grpSpMk id="39" creationId="{3B69A007-71C5-634E-8429-79D0978F6062}"/>
          </ac:grpSpMkLst>
        </pc:grpChg>
        <pc:grpChg chg="add mod">
          <ac:chgData name="Andreas Biørn-Hansen" userId="f3adb44c-04fb-439e-8fac-7dab2e9da3ac" providerId="ADAL" clId="{246FD78B-5D4F-6542-B834-E6671A04934E}" dt="2018-10-01T18:05:23.372" v="7207" actId="207"/>
          <ac:grpSpMkLst>
            <pc:docMk/>
            <pc:sldMk cId="3667418286" sldId="704"/>
            <ac:grpSpMk id="44" creationId="{4ED47E91-3AB8-054C-81A9-CC727116DC5B}"/>
          </ac:grpSpMkLst>
        </pc:grpChg>
        <pc:grpChg chg="add mod">
          <ac:chgData name="Andreas Biørn-Hansen" userId="f3adb44c-04fb-439e-8fac-7dab2e9da3ac" providerId="ADAL" clId="{246FD78B-5D4F-6542-B834-E6671A04934E}" dt="2018-10-01T18:05:33.287" v="7208" actId="207"/>
          <ac:grpSpMkLst>
            <pc:docMk/>
            <pc:sldMk cId="3667418286" sldId="704"/>
            <ac:grpSpMk id="48" creationId="{6A95C67F-BF2B-7444-808F-2BA5D56D478F}"/>
          </ac:grpSpMkLst>
        </pc:grpChg>
        <pc:grpChg chg="add mod">
          <ac:chgData name="Andreas Biørn-Hansen" userId="f3adb44c-04fb-439e-8fac-7dab2e9da3ac" providerId="ADAL" clId="{246FD78B-5D4F-6542-B834-E6671A04934E}" dt="2018-10-01T18:05:42.794" v="7209" actId="207"/>
          <ac:grpSpMkLst>
            <pc:docMk/>
            <pc:sldMk cId="3667418286" sldId="704"/>
            <ac:grpSpMk id="52" creationId="{98F80B26-24DA-C549-8A6F-B59DB0D153B2}"/>
          </ac:grpSpMkLst>
        </pc:grpChg>
        <pc:grpChg chg="add mod">
          <ac:chgData name="Andreas Biørn-Hansen" userId="f3adb44c-04fb-439e-8fac-7dab2e9da3ac" providerId="ADAL" clId="{246FD78B-5D4F-6542-B834-E6671A04934E}" dt="2018-10-01T18:05:59.653" v="7211" actId="207"/>
          <ac:grpSpMkLst>
            <pc:docMk/>
            <pc:sldMk cId="3667418286" sldId="704"/>
            <ac:grpSpMk id="64" creationId="{E15614C2-23C5-E841-B744-1D016D67EEF4}"/>
          </ac:grpSpMkLst>
        </pc:grpChg>
        <pc:grpChg chg="add mod">
          <ac:chgData name="Andreas Biørn-Hansen" userId="f3adb44c-04fb-439e-8fac-7dab2e9da3ac" providerId="ADAL" clId="{246FD78B-5D4F-6542-B834-E6671A04934E}" dt="2018-10-01T18:06:10.539" v="7212" actId="207"/>
          <ac:grpSpMkLst>
            <pc:docMk/>
            <pc:sldMk cId="3667418286" sldId="704"/>
            <ac:grpSpMk id="68" creationId="{EAC14879-2DA9-0D4A-9116-C64138B7A41A}"/>
          </ac:grpSpMkLst>
        </pc:grpChg>
        <pc:grpChg chg="add mod">
          <ac:chgData name="Andreas Biørn-Hansen" userId="f3adb44c-04fb-439e-8fac-7dab2e9da3ac" providerId="ADAL" clId="{246FD78B-5D4F-6542-B834-E6671A04934E}" dt="2018-10-01T18:06:24.008" v="7214" actId="207"/>
          <ac:grpSpMkLst>
            <pc:docMk/>
            <pc:sldMk cId="3667418286" sldId="704"/>
            <ac:grpSpMk id="72" creationId="{E57C88A5-C88B-854C-B520-2AF6EDAD047E}"/>
          </ac:grpSpMkLst>
        </pc:grpChg>
        <pc:grpChg chg="add mod">
          <ac:chgData name="Andreas Biørn-Hansen" userId="f3adb44c-04fb-439e-8fac-7dab2e9da3ac" providerId="ADAL" clId="{246FD78B-5D4F-6542-B834-E6671A04934E}" dt="2018-10-01T18:06:42.970" v="7216" actId="207"/>
          <ac:grpSpMkLst>
            <pc:docMk/>
            <pc:sldMk cId="3667418286" sldId="704"/>
            <ac:grpSpMk id="76" creationId="{39843F30-DDA3-574F-8D39-1973ACF80C35}"/>
          </ac:grpSpMkLst>
        </pc:grpChg>
        <pc:cxnChg chg="add del mod">
          <ac:chgData name="Andreas Biørn-Hansen" userId="f3adb44c-04fb-439e-8fac-7dab2e9da3ac" providerId="ADAL" clId="{246FD78B-5D4F-6542-B834-E6671A04934E}" dt="2018-10-01T17:47:25.486" v="6898" actId="478"/>
          <ac:cxnSpMkLst>
            <pc:docMk/>
            <pc:sldMk cId="3667418286" sldId="704"/>
            <ac:cxnSpMk id="7" creationId="{B967A0F0-8A7C-D546-958A-D596AC036E52}"/>
          </ac:cxnSpMkLst>
        </pc:cxnChg>
        <pc:cxnChg chg="add del mod">
          <ac:chgData name="Andreas Biørn-Hansen" userId="f3adb44c-04fb-439e-8fac-7dab2e9da3ac" providerId="ADAL" clId="{246FD78B-5D4F-6542-B834-E6671A04934E}" dt="2018-10-01T17:46:40.743" v="6887" actId="478"/>
          <ac:cxnSpMkLst>
            <pc:docMk/>
            <pc:sldMk cId="3667418286" sldId="704"/>
            <ac:cxnSpMk id="9" creationId="{38E84B37-ABCE-C94E-A8E4-609D61C70D22}"/>
          </ac:cxnSpMkLst>
        </pc:cxnChg>
        <pc:cxnChg chg="mod">
          <ac:chgData name="Andreas Biørn-Hansen" userId="f3adb44c-04fb-439e-8fac-7dab2e9da3ac" providerId="ADAL" clId="{246FD78B-5D4F-6542-B834-E6671A04934E}" dt="2018-10-01T17:50:18.888" v="7005" actId="1038"/>
          <ac:cxnSpMkLst>
            <pc:docMk/>
            <pc:sldMk cId="3667418286" sldId="704"/>
            <ac:cxnSpMk id="10" creationId="{019DFB96-5D37-2F49-8652-BC0E036C6D8B}"/>
          </ac:cxnSpMkLst>
        </pc:cxnChg>
        <pc:cxnChg chg="mod">
          <ac:chgData name="Andreas Biørn-Hansen" userId="f3adb44c-04fb-439e-8fac-7dab2e9da3ac" providerId="ADAL" clId="{246FD78B-5D4F-6542-B834-E6671A04934E}" dt="2018-10-01T17:50:18.888" v="7005" actId="1038"/>
          <ac:cxnSpMkLst>
            <pc:docMk/>
            <pc:sldMk cId="3667418286" sldId="704"/>
            <ac:cxnSpMk id="16" creationId="{067C4CDF-C6E2-CB41-8E3D-128191D43CDB}"/>
          </ac:cxnSpMkLst>
        </pc:cxnChg>
        <pc:cxnChg chg="del mod">
          <ac:chgData name="Andreas Biørn-Hansen" userId="f3adb44c-04fb-439e-8fac-7dab2e9da3ac" providerId="ADAL" clId="{246FD78B-5D4F-6542-B834-E6671A04934E}" dt="2018-10-01T17:47:57.364" v="6922" actId="478"/>
          <ac:cxnSpMkLst>
            <pc:docMk/>
            <pc:sldMk cId="3667418286" sldId="704"/>
            <ac:cxnSpMk id="18" creationId="{2B89EEC7-BAA2-D14C-9F25-BE6D59A49F4D}"/>
          </ac:cxnSpMkLst>
        </pc:cxnChg>
        <pc:cxnChg chg="del mod">
          <ac:chgData name="Andreas Biørn-Hansen" userId="f3adb44c-04fb-439e-8fac-7dab2e9da3ac" providerId="ADAL" clId="{246FD78B-5D4F-6542-B834-E6671A04934E}" dt="2018-10-01T17:47:10.947" v="6890" actId="478"/>
          <ac:cxnSpMkLst>
            <pc:docMk/>
            <pc:sldMk cId="3667418286" sldId="704"/>
            <ac:cxnSpMk id="20" creationId="{1154948F-FAD7-8048-98AA-6D5DABF014D5}"/>
          </ac:cxnSpMkLst>
        </pc:cxnChg>
        <pc:cxnChg chg="add mod">
          <ac:chgData name="Andreas Biørn-Hansen" userId="f3adb44c-04fb-439e-8fac-7dab2e9da3ac" providerId="ADAL" clId="{246FD78B-5D4F-6542-B834-E6671A04934E}" dt="2018-10-01T17:50:18.888" v="7005" actId="1038"/>
          <ac:cxnSpMkLst>
            <pc:docMk/>
            <pc:sldMk cId="3667418286" sldId="704"/>
            <ac:cxnSpMk id="26" creationId="{1EEBCD3D-8816-FF4D-882C-896CE394C225}"/>
          </ac:cxnSpMkLst>
        </pc:cxnChg>
        <pc:cxnChg chg="add mod">
          <ac:chgData name="Andreas Biørn-Hansen" userId="f3adb44c-04fb-439e-8fac-7dab2e9da3ac" providerId="ADAL" clId="{246FD78B-5D4F-6542-B834-E6671A04934E}" dt="2018-10-01T17:50:18.888" v="7005" actId="1038"/>
          <ac:cxnSpMkLst>
            <pc:docMk/>
            <pc:sldMk cId="3667418286" sldId="704"/>
            <ac:cxnSpMk id="27" creationId="{2FD0E4D9-7AF7-2A4A-96AC-F737A3527C4C}"/>
          </ac:cxnSpMkLst>
        </pc:cxnChg>
        <pc:cxnChg chg="add mod">
          <ac:chgData name="Andreas Biørn-Hansen" userId="f3adb44c-04fb-439e-8fac-7dab2e9da3ac" providerId="ADAL" clId="{246FD78B-5D4F-6542-B834-E6671A04934E}" dt="2018-10-01T17:50:18.888" v="7005" actId="1038"/>
          <ac:cxnSpMkLst>
            <pc:docMk/>
            <pc:sldMk cId="3667418286" sldId="704"/>
            <ac:cxnSpMk id="28" creationId="{550C79AE-15BE-984E-B10F-FB4ABF08399D}"/>
          </ac:cxnSpMkLst>
        </pc:cxnChg>
        <pc:cxnChg chg="add mod">
          <ac:chgData name="Andreas Biørn-Hansen" userId="f3adb44c-04fb-439e-8fac-7dab2e9da3ac" providerId="ADAL" clId="{246FD78B-5D4F-6542-B834-E6671A04934E}" dt="2018-10-01T17:50:18.888" v="7005" actId="1038"/>
          <ac:cxnSpMkLst>
            <pc:docMk/>
            <pc:sldMk cId="3667418286" sldId="704"/>
            <ac:cxnSpMk id="29" creationId="{1D715D50-8B83-384A-8689-839A106F316D}"/>
          </ac:cxnSpMkLst>
        </pc:cxnChg>
        <pc:cxnChg chg="add mod">
          <ac:chgData name="Andreas Biørn-Hansen" userId="f3adb44c-04fb-439e-8fac-7dab2e9da3ac" providerId="ADAL" clId="{246FD78B-5D4F-6542-B834-E6671A04934E}" dt="2018-10-01T17:50:18.888" v="7005" actId="1038"/>
          <ac:cxnSpMkLst>
            <pc:docMk/>
            <pc:sldMk cId="3667418286" sldId="704"/>
            <ac:cxnSpMk id="30" creationId="{09F9BB5D-C117-2842-8ECC-BEC51AF37123}"/>
          </ac:cxnSpMkLst>
        </pc:cxnChg>
        <pc:cxnChg chg="add mod">
          <ac:chgData name="Andreas Biørn-Hansen" userId="f3adb44c-04fb-439e-8fac-7dab2e9da3ac" providerId="ADAL" clId="{246FD78B-5D4F-6542-B834-E6671A04934E}" dt="2018-10-01T17:50:18.888" v="7005" actId="1038"/>
          <ac:cxnSpMkLst>
            <pc:docMk/>
            <pc:sldMk cId="3667418286" sldId="704"/>
            <ac:cxnSpMk id="31" creationId="{896C1C25-DBD8-2C47-A5B2-4F97D12C997C}"/>
          </ac:cxnSpMkLst>
        </pc:cxnChg>
        <pc:cxnChg chg="add mod">
          <ac:chgData name="Andreas Biørn-Hansen" userId="f3adb44c-04fb-439e-8fac-7dab2e9da3ac" providerId="ADAL" clId="{246FD78B-5D4F-6542-B834-E6671A04934E}" dt="2018-10-01T17:50:18.888" v="7005" actId="1038"/>
          <ac:cxnSpMkLst>
            <pc:docMk/>
            <pc:sldMk cId="3667418286" sldId="704"/>
            <ac:cxnSpMk id="32" creationId="{1F525B19-90BA-1648-B6B8-70B3B9AA50C1}"/>
          </ac:cxnSpMkLst>
        </pc:cxnChg>
      </pc:sldChg>
      <pc:sldChg chg="delSp modSp add del delAnim">
        <pc:chgData name="Andreas Biørn-Hansen" userId="f3adb44c-04fb-439e-8fac-7dab2e9da3ac" providerId="ADAL" clId="{246FD78B-5D4F-6542-B834-E6671A04934E}" dt="2018-10-02T19:41:22.360" v="8926" actId="2696"/>
        <pc:sldMkLst>
          <pc:docMk/>
          <pc:sldMk cId="2740229175" sldId="705"/>
        </pc:sldMkLst>
        <pc:spChg chg="del">
          <ac:chgData name="Andreas Biørn-Hansen" userId="f3adb44c-04fb-439e-8fac-7dab2e9da3ac" providerId="ADAL" clId="{246FD78B-5D4F-6542-B834-E6671A04934E}" dt="2018-10-02T09:08:19.352" v="7342" actId="478"/>
          <ac:spMkLst>
            <pc:docMk/>
            <pc:sldMk cId="2740229175" sldId="705"/>
            <ac:spMk id="2" creationId="{37ACA06B-0CB5-A04B-A116-244DE8A1DDF2}"/>
          </ac:spMkLst>
        </pc:spChg>
        <pc:spChg chg="del mod">
          <ac:chgData name="Andreas Biørn-Hansen" userId="f3adb44c-04fb-439e-8fac-7dab2e9da3ac" providerId="ADAL" clId="{246FD78B-5D4F-6542-B834-E6671A04934E}" dt="2018-10-02T09:08:19.352" v="7342" actId="478"/>
          <ac:spMkLst>
            <pc:docMk/>
            <pc:sldMk cId="2740229175" sldId="705"/>
            <ac:spMk id="3" creationId="{171E2705-1F41-3F44-AF79-3EBCCA14DA06}"/>
          </ac:spMkLst>
        </pc:spChg>
        <pc:spChg chg="del">
          <ac:chgData name="Andreas Biørn-Hansen" userId="f3adb44c-04fb-439e-8fac-7dab2e9da3ac" providerId="ADAL" clId="{246FD78B-5D4F-6542-B834-E6671A04934E}" dt="2018-10-02T09:08:21.521" v="7343" actId="478"/>
          <ac:spMkLst>
            <pc:docMk/>
            <pc:sldMk cId="2740229175" sldId="705"/>
            <ac:spMk id="5" creationId="{C4764F87-2452-3C4B-AEF6-7637C9452C8C}"/>
          </ac:spMkLst>
        </pc:spChg>
        <pc:spChg chg="mod">
          <ac:chgData name="Andreas Biørn-Hansen" userId="f3adb44c-04fb-439e-8fac-7dab2e9da3ac" providerId="ADAL" clId="{246FD78B-5D4F-6542-B834-E6671A04934E}" dt="2018-10-02T09:08:27.756" v="7346" actId="1076"/>
          <ac:spMkLst>
            <pc:docMk/>
            <pc:sldMk cId="2740229175" sldId="705"/>
            <ac:spMk id="10" creationId="{97972FBE-6604-744D-A9E9-225C018934ED}"/>
          </ac:spMkLst>
        </pc:spChg>
        <pc:spChg chg="del topLvl">
          <ac:chgData name="Andreas Biørn-Hansen" userId="f3adb44c-04fb-439e-8fac-7dab2e9da3ac" providerId="ADAL" clId="{246FD78B-5D4F-6542-B834-E6671A04934E}" dt="2018-10-02T09:08:24.167" v="7345" actId="478"/>
          <ac:spMkLst>
            <pc:docMk/>
            <pc:sldMk cId="2740229175" sldId="705"/>
            <ac:spMk id="11" creationId="{1B2AD0D5-AC8F-3643-A269-0AE0152B666E}"/>
          </ac:spMkLst>
        </pc:spChg>
        <pc:spChg chg="del topLvl">
          <ac:chgData name="Andreas Biørn-Hansen" userId="f3adb44c-04fb-439e-8fac-7dab2e9da3ac" providerId="ADAL" clId="{246FD78B-5D4F-6542-B834-E6671A04934E}" dt="2018-10-02T09:08:33.529" v="7348" actId="478"/>
          <ac:spMkLst>
            <pc:docMk/>
            <pc:sldMk cId="2740229175" sldId="705"/>
            <ac:spMk id="23" creationId="{E707E8ED-1D10-BF45-9F38-99E7552FD116}"/>
          </ac:spMkLst>
        </pc:spChg>
        <pc:spChg chg="del topLvl">
          <ac:chgData name="Andreas Biørn-Hansen" userId="f3adb44c-04fb-439e-8fac-7dab2e9da3ac" providerId="ADAL" clId="{246FD78B-5D4F-6542-B834-E6671A04934E}" dt="2018-10-02T09:08:31.115" v="7347" actId="478"/>
          <ac:spMkLst>
            <pc:docMk/>
            <pc:sldMk cId="2740229175" sldId="705"/>
            <ac:spMk id="24" creationId="{0F0FAE0E-56E8-7F41-99ED-9B3D7A9C5CAF}"/>
          </ac:spMkLst>
        </pc:spChg>
        <pc:spChg chg="del">
          <ac:chgData name="Andreas Biørn-Hansen" userId="f3adb44c-04fb-439e-8fac-7dab2e9da3ac" providerId="ADAL" clId="{246FD78B-5D4F-6542-B834-E6671A04934E}" dt="2018-10-02T09:08:21.521" v="7343" actId="478"/>
          <ac:spMkLst>
            <pc:docMk/>
            <pc:sldMk cId="2740229175" sldId="705"/>
            <ac:spMk id="26" creationId="{83EB6079-40A4-B54E-9A12-2FCC6BB85B0E}"/>
          </ac:spMkLst>
        </pc:spChg>
        <pc:spChg chg="mod">
          <ac:chgData name="Andreas Biørn-Hansen" userId="f3adb44c-04fb-439e-8fac-7dab2e9da3ac" providerId="ADAL" clId="{246FD78B-5D4F-6542-B834-E6671A04934E}" dt="2018-10-02T09:08:27.756" v="7346" actId="1076"/>
          <ac:spMkLst>
            <pc:docMk/>
            <pc:sldMk cId="2740229175" sldId="705"/>
            <ac:spMk id="27" creationId="{4C155DB4-FE75-8C4B-ACB5-BAE1CDCC3EE2}"/>
          </ac:spMkLst>
        </pc:spChg>
        <pc:spChg chg="del">
          <ac:chgData name="Andreas Biørn-Hansen" userId="f3adb44c-04fb-439e-8fac-7dab2e9da3ac" providerId="ADAL" clId="{246FD78B-5D4F-6542-B834-E6671A04934E}" dt="2018-10-02T09:08:21.521" v="7343" actId="478"/>
          <ac:spMkLst>
            <pc:docMk/>
            <pc:sldMk cId="2740229175" sldId="705"/>
            <ac:spMk id="59" creationId="{00000000-0000-0000-0000-000000000000}"/>
          </ac:spMkLst>
        </pc:spChg>
        <pc:grpChg chg="del">
          <ac:chgData name="Andreas Biørn-Hansen" userId="f3adb44c-04fb-439e-8fac-7dab2e9da3ac" providerId="ADAL" clId="{246FD78B-5D4F-6542-B834-E6671A04934E}" dt="2018-10-02T09:08:21.521" v="7343" actId="478"/>
          <ac:grpSpMkLst>
            <pc:docMk/>
            <pc:sldMk cId="2740229175" sldId="705"/>
            <ac:grpSpMk id="12" creationId="{C4ED213E-8926-6749-A641-4D763FFC13F1}"/>
          </ac:grpSpMkLst>
        </pc:grpChg>
        <pc:grpChg chg="del mod">
          <ac:chgData name="Andreas Biørn-Hansen" userId="f3adb44c-04fb-439e-8fac-7dab2e9da3ac" providerId="ADAL" clId="{246FD78B-5D4F-6542-B834-E6671A04934E}" dt="2018-10-02T09:08:31.115" v="7347" actId="478"/>
          <ac:grpSpMkLst>
            <pc:docMk/>
            <pc:sldMk cId="2740229175" sldId="705"/>
            <ac:grpSpMk id="19" creationId="{08F98B10-0087-764E-8587-403A612D4DCF}"/>
          </ac:grpSpMkLst>
        </pc:grpChg>
        <pc:grpChg chg="del">
          <ac:chgData name="Andreas Biørn-Hansen" userId="f3adb44c-04fb-439e-8fac-7dab2e9da3ac" providerId="ADAL" clId="{246FD78B-5D4F-6542-B834-E6671A04934E}" dt="2018-10-02T09:08:22.655" v="7344" actId="478"/>
          <ac:grpSpMkLst>
            <pc:docMk/>
            <pc:sldMk cId="2740229175" sldId="705"/>
            <ac:grpSpMk id="20" creationId="{C6455C73-2FD9-2649-8614-0F2E2E3D6434}"/>
          </ac:grpSpMkLst>
        </pc:grpChg>
        <pc:grpChg chg="del">
          <ac:chgData name="Andreas Biørn-Hansen" userId="f3adb44c-04fb-439e-8fac-7dab2e9da3ac" providerId="ADAL" clId="{246FD78B-5D4F-6542-B834-E6671A04934E}" dt="2018-10-02T09:08:24.167" v="7345" actId="478"/>
          <ac:grpSpMkLst>
            <pc:docMk/>
            <pc:sldMk cId="2740229175" sldId="705"/>
            <ac:grpSpMk id="25" creationId="{EBEAEEFE-8AE2-1046-A0E8-BF414B09E5EE}"/>
          </ac:grpSpMkLst>
        </pc:grpChg>
        <pc:picChg chg="del topLvl">
          <ac:chgData name="Andreas Biørn-Hansen" userId="f3adb44c-04fb-439e-8fac-7dab2e9da3ac" providerId="ADAL" clId="{246FD78B-5D4F-6542-B834-E6671A04934E}" dt="2018-10-02T09:08:24.167" v="7345" actId="478"/>
          <ac:picMkLst>
            <pc:docMk/>
            <pc:sldMk cId="2740229175" sldId="705"/>
            <ac:picMk id="18" creationId="{3960B797-053A-CB45-95CC-6B5B08F11C90}"/>
          </ac:picMkLst>
        </pc:picChg>
      </pc:sldChg>
      <pc:sldChg chg="modSp add">
        <pc:chgData name="Andreas Biørn-Hansen" userId="f3adb44c-04fb-439e-8fac-7dab2e9da3ac" providerId="ADAL" clId="{246FD78B-5D4F-6542-B834-E6671A04934E}" dt="2018-10-02T17:21:11.731" v="8887" actId="20577"/>
        <pc:sldMkLst>
          <pc:docMk/>
          <pc:sldMk cId="1253145522" sldId="706"/>
        </pc:sldMkLst>
        <pc:spChg chg="mod">
          <ac:chgData name="Andreas Biørn-Hansen" userId="f3adb44c-04fb-439e-8fac-7dab2e9da3ac" providerId="ADAL" clId="{246FD78B-5D4F-6542-B834-E6671A04934E}" dt="2018-10-02T17:21:11.731" v="8887" actId="20577"/>
          <ac:spMkLst>
            <pc:docMk/>
            <pc:sldMk cId="1253145522" sldId="706"/>
            <ac:spMk id="27" creationId="{6774B17C-A847-D846-A5D4-290DA7DE2F4F}"/>
          </ac:spMkLst>
        </pc:spChg>
      </pc:sldChg>
      <pc:sldChg chg="add del ord">
        <pc:chgData name="Andreas Biørn-Hansen" userId="f3adb44c-04fb-439e-8fac-7dab2e9da3ac" providerId="ADAL" clId="{246FD78B-5D4F-6542-B834-E6671A04934E}" dt="2018-10-02T11:46:50.405" v="7606" actId="2696"/>
        <pc:sldMkLst>
          <pc:docMk/>
          <pc:sldMk cId="1179199515" sldId="707"/>
        </pc:sldMkLst>
      </pc:sldChg>
      <pc:sldChg chg="addSp delSp modSp add delAnim">
        <pc:chgData name="Andreas Biørn-Hansen" userId="f3adb44c-04fb-439e-8fac-7dab2e9da3ac" providerId="ADAL" clId="{246FD78B-5D4F-6542-B834-E6671A04934E}" dt="2018-10-03T07:36:57.225" v="9898" actId="20577"/>
        <pc:sldMkLst>
          <pc:docMk/>
          <pc:sldMk cId="2660041667" sldId="708"/>
        </pc:sldMkLst>
        <pc:spChg chg="add del mod">
          <ac:chgData name="Andreas Biørn-Hansen" userId="f3adb44c-04fb-439e-8fac-7dab2e9da3ac" providerId="ADAL" clId="{246FD78B-5D4F-6542-B834-E6671A04934E}" dt="2018-10-02T11:46:50.911" v="7608"/>
          <ac:spMkLst>
            <pc:docMk/>
            <pc:sldMk cId="2660041667" sldId="708"/>
            <ac:spMk id="3" creationId="{D19FCEE1-DF0C-D644-BD13-1093226E4371}"/>
          </ac:spMkLst>
        </pc:spChg>
        <pc:spChg chg="del">
          <ac:chgData name="Andreas Biørn-Hansen" userId="f3adb44c-04fb-439e-8fac-7dab2e9da3ac" providerId="ADAL" clId="{246FD78B-5D4F-6542-B834-E6671A04934E}" dt="2018-10-02T11:46:43.576" v="7600" actId="478"/>
          <ac:spMkLst>
            <pc:docMk/>
            <pc:sldMk cId="2660041667" sldId="708"/>
            <ac:spMk id="7" creationId="{46A144FB-F52E-4D42-A05A-EEF88F0BB309}"/>
          </ac:spMkLst>
        </pc:spChg>
        <pc:spChg chg="del">
          <ac:chgData name="Andreas Biørn-Hansen" userId="f3adb44c-04fb-439e-8fac-7dab2e9da3ac" providerId="ADAL" clId="{246FD78B-5D4F-6542-B834-E6671A04934E}" dt="2018-10-02T11:46:43.576" v="7600" actId="478"/>
          <ac:spMkLst>
            <pc:docMk/>
            <pc:sldMk cId="2660041667" sldId="708"/>
            <ac:spMk id="15" creationId="{B26D3CB7-EF10-BA4E-9A84-83111A6323DB}"/>
          </ac:spMkLst>
        </pc:spChg>
        <pc:spChg chg="del">
          <ac:chgData name="Andreas Biørn-Hansen" userId="f3adb44c-04fb-439e-8fac-7dab2e9da3ac" providerId="ADAL" clId="{246FD78B-5D4F-6542-B834-E6671A04934E}" dt="2018-10-02T11:46:43.576" v="7600" actId="478"/>
          <ac:spMkLst>
            <pc:docMk/>
            <pc:sldMk cId="2660041667" sldId="708"/>
            <ac:spMk id="16" creationId="{C2EF4F23-7AB0-F843-942D-93A85AFFC953}"/>
          </ac:spMkLst>
        </pc:spChg>
        <pc:spChg chg="del topLvl">
          <ac:chgData name="Andreas Biørn-Hansen" userId="f3adb44c-04fb-439e-8fac-7dab2e9da3ac" providerId="ADAL" clId="{246FD78B-5D4F-6542-B834-E6671A04934E}" dt="2018-10-02T11:46:39.711" v="7598" actId="478"/>
          <ac:spMkLst>
            <pc:docMk/>
            <pc:sldMk cId="2660041667" sldId="708"/>
            <ac:spMk id="54" creationId="{00000000-0000-0000-0000-000000000000}"/>
          </ac:spMkLst>
        </pc:spChg>
        <pc:spChg chg="mod topLvl">
          <ac:chgData name="Andreas Biørn-Hansen" userId="f3adb44c-04fb-439e-8fac-7dab2e9da3ac" providerId="ADAL" clId="{246FD78B-5D4F-6542-B834-E6671A04934E}" dt="2018-10-03T07:36:57.225" v="9898" actId="20577"/>
          <ac:spMkLst>
            <pc:docMk/>
            <pc:sldMk cId="2660041667" sldId="708"/>
            <ac:spMk id="56" creationId="{00000000-0000-0000-0000-000000000000}"/>
          </ac:spMkLst>
        </pc:spChg>
        <pc:grpChg chg="del">
          <ac:chgData name="Andreas Biørn-Hansen" userId="f3adb44c-04fb-439e-8fac-7dab2e9da3ac" providerId="ADAL" clId="{246FD78B-5D4F-6542-B834-E6671A04934E}" dt="2018-10-02T11:46:39.711" v="7598" actId="478"/>
          <ac:grpSpMkLst>
            <pc:docMk/>
            <pc:sldMk cId="2660041667" sldId="708"/>
            <ac:grpSpMk id="2" creationId="{23C9AE80-9B73-7540-8E0A-17737C326528}"/>
          </ac:grpSpMkLst>
        </pc:grpChg>
        <pc:grpChg chg="del">
          <ac:chgData name="Andreas Biørn-Hansen" userId="f3adb44c-04fb-439e-8fac-7dab2e9da3ac" providerId="ADAL" clId="{246FD78B-5D4F-6542-B834-E6671A04934E}" dt="2018-10-02T11:46:43.576" v="7600" actId="478"/>
          <ac:grpSpMkLst>
            <pc:docMk/>
            <pc:sldMk cId="2660041667" sldId="708"/>
            <ac:grpSpMk id="6" creationId="{8C0F8B0B-8329-4647-ACAF-D79A169E70E6}"/>
          </ac:grpSpMkLst>
        </pc:grpChg>
      </pc:sldChg>
      <pc:sldChg chg="addSp delSp modSp add del addAnim delAnim modAnim">
        <pc:chgData name="Andreas Biørn-Hansen" userId="f3adb44c-04fb-439e-8fac-7dab2e9da3ac" providerId="ADAL" clId="{246FD78B-5D4F-6542-B834-E6671A04934E}" dt="2018-10-03T07:15:13.666" v="9833" actId="478"/>
        <pc:sldMkLst>
          <pc:docMk/>
          <pc:sldMk cId="2205895067" sldId="709"/>
        </pc:sldMkLst>
        <pc:spChg chg="del">
          <ac:chgData name="Andreas Biørn-Hansen" userId="f3adb44c-04fb-439e-8fac-7dab2e9da3ac" providerId="ADAL" clId="{246FD78B-5D4F-6542-B834-E6671A04934E}" dt="2018-10-02T12:05:01.685" v="7984" actId="478"/>
          <ac:spMkLst>
            <pc:docMk/>
            <pc:sldMk cId="2205895067" sldId="709"/>
            <ac:spMk id="7" creationId="{46A144FB-F52E-4D42-A05A-EEF88F0BB309}"/>
          </ac:spMkLst>
        </pc:spChg>
        <pc:spChg chg="add mod">
          <ac:chgData name="Andreas Biørn-Hansen" userId="f3adb44c-04fb-439e-8fac-7dab2e9da3ac" providerId="ADAL" clId="{246FD78B-5D4F-6542-B834-E6671A04934E}" dt="2018-10-02T12:35:08.905" v="8544" actId="1036"/>
          <ac:spMkLst>
            <pc:docMk/>
            <pc:sldMk cId="2205895067" sldId="709"/>
            <ac:spMk id="9" creationId="{C9AC6FF5-F94A-E645-85E8-54AADACB4F6E}"/>
          </ac:spMkLst>
        </pc:spChg>
        <pc:spChg chg="add mod">
          <ac:chgData name="Andreas Biørn-Hansen" userId="f3adb44c-04fb-439e-8fac-7dab2e9da3ac" providerId="ADAL" clId="{246FD78B-5D4F-6542-B834-E6671A04934E}" dt="2018-10-02T12:34:57.781" v="8535" actId="20577"/>
          <ac:spMkLst>
            <pc:docMk/>
            <pc:sldMk cId="2205895067" sldId="709"/>
            <ac:spMk id="13" creationId="{FBB16E7E-6E31-CE44-AF56-62299113FE0F}"/>
          </ac:spMkLst>
        </pc:spChg>
        <pc:spChg chg="del">
          <ac:chgData name="Andreas Biørn-Hansen" userId="f3adb44c-04fb-439e-8fac-7dab2e9da3ac" providerId="ADAL" clId="{246FD78B-5D4F-6542-B834-E6671A04934E}" dt="2018-10-02T12:05:01.685" v="7984" actId="478"/>
          <ac:spMkLst>
            <pc:docMk/>
            <pc:sldMk cId="2205895067" sldId="709"/>
            <ac:spMk id="15" creationId="{B26D3CB7-EF10-BA4E-9A84-83111A6323DB}"/>
          </ac:spMkLst>
        </pc:spChg>
        <pc:spChg chg="del">
          <ac:chgData name="Andreas Biørn-Hansen" userId="f3adb44c-04fb-439e-8fac-7dab2e9da3ac" providerId="ADAL" clId="{246FD78B-5D4F-6542-B834-E6671A04934E}" dt="2018-10-02T12:05:01.685" v="7984" actId="478"/>
          <ac:spMkLst>
            <pc:docMk/>
            <pc:sldMk cId="2205895067" sldId="709"/>
            <ac:spMk id="16" creationId="{C2EF4F23-7AB0-F843-942D-93A85AFFC953}"/>
          </ac:spMkLst>
        </pc:spChg>
        <pc:spChg chg="add mod">
          <ac:chgData name="Andreas Biørn-Hansen" userId="f3adb44c-04fb-439e-8fac-7dab2e9da3ac" providerId="ADAL" clId="{246FD78B-5D4F-6542-B834-E6671A04934E}" dt="2018-10-02T12:35:00.813" v="8539" actId="20577"/>
          <ac:spMkLst>
            <pc:docMk/>
            <pc:sldMk cId="2205895067" sldId="709"/>
            <ac:spMk id="19" creationId="{722B9740-5EB6-1E4F-A363-145A835A3921}"/>
          </ac:spMkLst>
        </pc:spChg>
        <pc:spChg chg="add mod">
          <ac:chgData name="Andreas Biørn-Hansen" userId="f3adb44c-04fb-439e-8fac-7dab2e9da3ac" providerId="ADAL" clId="{246FD78B-5D4F-6542-B834-E6671A04934E}" dt="2018-10-02T17:17:08.311" v="8865" actId="403"/>
          <ac:spMkLst>
            <pc:docMk/>
            <pc:sldMk cId="2205895067" sldId="709"/>
            <ac:spMk id="21" creationId="{94F35CBE-32A4-AB47-AAA2-E5F337178E07}"/>
          </ac:spMkLst>
        </pc:spChg>
        <pc:spChg chg="del topLvl">
          <ac:chgData name="Andreas Biørn-Hansen" userId="f3adb44c-04fb-439e-8fac-7dab2e9da3ac" providerId="ADAL" clId="{246FD78B-5D4F-6542-B834-E6671A04934E}" dt="2018-10-02T12:05:00.396" v="7983" actId="478"/>
          <ac:spMkLst>
            <pc:docMk/>
            <pc:sldMk cId="2205895067" sldId="709"/>
            <ac:spMk id="54" creationId="{00000000-0000-0000-0000-000000000000}"/>
          </ac:spMkLst>
        </pc:spChg>
        <pc:spChg chg="mod topLvl">
          <ac:chgData name="Andreas Biørn-Hansen" userId="f3adb44c-04fb-439e-8fac-7dab2e9da3ac" providerId="ADAL" clId="{246FD78B-5D4F-6542-B834-E6671A04934E}" dt="2018-10-02T12:05:04.148" v="7985" actId="1076"/>
          <ac:spMkLst>
            <pc:docMk/>
            <pc:sldMk cId="2205895067" sldId="709"/>
            <ac:spMk id="56" creationId="{00000000-0000-0000-0000-000000000000}"/>
          </ac:spMkLst>
        </pc:spChg>
        <pc:grpChg chg="del">
          <ac:chgData name="Andreas Biørn-Hansen" userId="f3adb44c-04fb-439e-8fac-7dab2e9da3ac" providerId="ADAL" clId="{246FD78B-5D4F-6542-B834-E6671A04934E}" dt="2018-10-02T12:05:00.396" v="7983" actId="478"/>
          <ac:grpSpMkLst>
            <pc:docMk/>
            <pc:sldMk cId="2205895067" sldId="709"/>
            <ac:grpSpMk id="2" creationId="{23C9AE80-9B73-7540-8E0A-17737C326528}"/>
          </ac:grpSpMkLst>
        </pc:grpChg>
        <pc:grpChg chg="del">
          <ac:chgData name="Andreas Biørn-Hansen" userId="f3adb44c-04fb-439e-8fac-7dab2e9da3ac" providerId="ADAL" clId="{246FD78B-5D4F-6542-B834-E6671A04934E}" dt="2018-10-02T12:05:01.685" v="7984" actId="478"/>
          <ac:grpSpMkLst>
            <pc:docMk/>
            <pc:sldMk cId="2205895067" sldId="709"/>
            <ac:grpSpMk id="6" creationId="{8C0F8B0B-8329-4647-ACAF-D79A169E70E6}"/>
          </ac:grpSpMkLst>
        </pc:grpChg>
        <pc:grpChg chg="add mod">
          <ac:chgData name="Andreas Biørn-Hansen" userId="f3adb44c-04fb-439e-8fac-7dab2e9da3ac" providerId="ADAL" clId="{246FD78B-5D4F-6542-B834-E6671A04934E}" dt="2018-10-02T12:10:21.030" v="8087" actId="164"/>
          <ac:grpSpMkLst>
            <pc:docMk/>
            <pc:sldMk cId="2205895067" sldId="709"/>
            <ac:grpSpMk id="11" creationId="{0B89DD7F-DE1F-3A41-AB02-F107BA96BD3A}"/>
          </ac:grpSpMkLst>
        </pc:grpChg>
        <pc:grpChg chg="add del mod">
          <ac:chgData name="Andreas Biørn-Hansen" userId="f3adb44c-04fb-439e-8fac-7dab2e9da3ac" providerId="ADAL" clId="{246FD78B-5D4F-6542-B834-E6671A04934E}" dt="2018-10-03T07:15:13.666" v="9833" actId="478"/>
          <ac:grpSpMkLst>
            <pc:docMk/>
            <pc:sldMk cId="2205895067" sldId="709"/>
            <ac:grpSpMk id="17" creationId="{3C1BC7D6-78D4-194C-A4BC-61DF701473C0}"/>
          </ac:grpSpMkLst>
        </pc:grpChg>
        <pc:grpChg chg="add del mod">
          <ac:chgData name="Andreas Biørn-Hansen" userId="f3adb44c-04fb-439e-8fac-7dab2e9da3ac" providerId="ADAL" clId="{246FD78B-5D4F-6542-B834-E6671A04934E}" dt="2018-10-03T07:15:13.666" v="9833" actId="478"/>
          <ac:grpSpMkLst>
            <pc:docMk/>
            <pc:sldMk cId="2205895067" sldId="709"/>
            <ac:grpSpMk id="18" creationId="{BAC88E66-AD9B-1944-971F-9E88612F4035}"/>
          </ac:grpSpMkLst>
        </pc:grpChg>
        <pc:grpChg chg="add del mod">
          <ac:chgData name="Andreas Biørn-Hansen" userId="f3adb44c-04fb-439e-8fac-7dab2e9da3ac" providerId="ADAL" clId="{246FD78B-5D4F-6542-B834-E6671A04934E}" dt="2018-10-03T07:15:13.666" v="9833" actId="478"/>
          <ac:grpSpMkLst>
            <pc:docMk/>
            <pc:sldMk cId="2205895067" sldId="709"/>
            <ac:grpSpMk id="20" creationId="{4826627E-ADCD-AA47-9129-552946F79EFD}"/>
          </ac:grpSpMkLst>
        </pc:grpChg>
        <pc:picChg chg="add mod">
          <ac:chgData name="Andreas Biørn-Hansen" userId="f3adb44c-04fb-439e-8fac-7dab2e9da3ac" providerId="ADAL" clId="{246FD78B-5D4F-6542-B834-E6671A04934E}" dt="2018-10-02T12:34:20.140" v="8484" actId="1036"/>
          <ac:picMkLst>
            <pc:docMk/>
            <pc:sldMk cId="2205895067" sldId="709"/>
            <ac:picMk id="3" creationId="{7A1534E5-A06E-784F-8247-7A39C4F67821}"/>
          </ac:picMkLst>
        </pc:picChg>
        <pc:picChg chg="add mod">
          <ac:chgData name="Andreas Biørn-Hansen" userId="f3adb44c-04fb-439e-8fac-7dab2e9da3ac" providerId="ADAL" clId="{246FD78B-5D4F-6542-B834-E6671A04934E}" dt="2018-10-02T17:17:01.248" v="8862" actId="14100"/>
          <ac:picMkLst>
            <pc:docMk/>
            <pc:sldMk cId="2205895067" sldId="709"/>
            <ac:picMk id="12" creationId="{6AED5B30-3F2F-D341-83C2-A222E5987A4D}"/>
          </ac:picMkLst>
        </pc:picChg>
        <pc:picChg chg="add mod">
          <ac:chgData name="Andreas Biørn-Hansen" userId="f3adb44c-04fb-439e-8fac-7dab2e9da3ac" providerId="ADAL" clId="{246FD78B-5D4F-6542-B834-E6671A04934E}" dt="2018-10-02T12:34:49.603" v="8527" actId="1036"/>
          <ac:picMkLst>
            <pc:docMk/>
            <pc:sldMk cId="2205895067" sldId="709"/>
            <ac:picMk id="14" creationId="{9C23CB0E-D86C-D640-810E-5CA492CF5AFE}"/>
          </ac:picMkLst>
        </pc:picChg>
      </pc:sldChg>
      <pc:sldChg chg="addSp delSp modSp add del addAnim delAnim modAnim">
        <pc:chgData name="Andreas Biørn-Hansen" userId="f3adb44c-04fb-439e-8fac-7dab2e9da3ac" providerId="ADAL" clId="{246FD78B-5D4F-6542-B834-E6671A04934E}" dt="2018-10-03T07:15:14.254" v="9834" actId="478"/>
        <pc:sldMkLst>
          <pc:docMk/>
          <pc:sldMk cId="381095990" sldId="710"/>
        </pc:sldMkLst>
        <pc:spChg chg="del">
          <ac:chgData name="Andreas Biørn-Hansen" userId="f3adb44c-04fb-439e-8fac-7dab2e9da3ac" providerId="ADAL" clId="{246FD78B-5D4F-6542-B834-E6671A04934E}" dt="2018-10-02T12:22:21.269" v="8136"/>
          <ac:spMkLst>
            <pc:docMk/>
            <pc:sldMk cId="381095990" sldId="710"/>
            <ac:spMk id="4" creationId="{0129724B-695D-1E40-96F5-1F98903EDE3C}"/>
          </ac:spMkLst>
        </pc:spChg>
        <pc:spChg chg="add mod">
          <ac:chgData name="Andreas Biørn-Hansen" userId="f3adb44c-04fb-439e-8fac-7dab2e9da3ac" providerId="ADAL" clId="{246FD78B-5D4F-6542-B834-E6671A04934E}" dt="2018-10-02T12:38:28.653" v="8637" actId="113"/>
          <ac:spMkLst>
            <pc:docMk/>
            <pc:sldMk cId="381095990" sldId="710"/>
            <ac:spMk id="7" creationId="{CD18D569-19F3-034B-BE1F-30A69AAC7779}"/>
          </ac:spMkLst>
        </pc:spChg>
        <pc:spChg chg="add mod">
          <ac:chgData name="Andreas Biørn-Hansen" userId="f3adb44c-04fb-439e-8fac-7dab2e9da3ac" providerId="ADAL" clId="{246FD78B-5D4F-6542-B834-E6671A04934E}" dt="2018-10-02T12:28:13.065" v="8290" actId="164"/>
          <ac:spMkLst>
            <pc:docMk/>
            <pc:sldMk cId="381095990" sldId="710"/>
            <ac:spMk id="12" creationId="{2E46F62F-2B90-5041-BB56-434CB462386F}"/>
          </ac:spMkLst>
        </pc:spChg>
        <pc:spChg chg="add mod">
          <ac:chgData name="Andreas Biørn-Hansen" userId="f3adb44c-04fb-439e-8fac-7dab2e9da3ac" providerId="ADAL" clId="{246FD78B-5D4F-6542-B834-E6671A04934E}" dt="2018-10-02T12:35:16.459" v="8545" actId="20577"/>
          <ac:spMkLst>
            <pc:docMk/>
            <pc:sldMk cId="381095990" sldId="710"/>
            <ac:spMk id="13" creationId="{CEC78F5D-D248-9D4E-B3EC-A233DF7F5635}"/>
          </ac:spMkLst>
        </pc:spChg>
        <pc:spChg chg="add mod">
          <ac:chgData name="Andreas Biørn-Hansen" userId="f3adb44c-04fb-439e-8fac-7dab2e9da3ac" providerId="ADAL" clId="{246FD78B-5D4F-6542-B834-E6671A04934E}" dt="2018-10-02T12:28:16.094" v="8291" actId="164"/>
          <ac:spMkLst>
            <pc:docMk/>
            <pc:sldMk cId="381095990" sldId="710"/>
            <ac:spMk id="14" creationId="{471CFECC-C5ED-5741-A020-FD76CF33C05A}"/>
          </ac:spMkLst>
        </pc:spChg>
        <pc:spChg chg="add del">
          <ac:chgData name="Andreas Biørn-Hansen" userId="f3adb44c-04fb-439e-8fac-7dab2e9da3ac" providerId="ADAL" clId="{246FD78B-5D4F-6542-B834-E6671A04934E}" dt="2018-10-02T12:28:00.880" v="8277"/>
          <ac:spMkLst>
            <pc:docMk/>
            <pc:sldMk cId="381095990" sldId="710"/>
            <ac:spMk id="15" creationId="{CEDAC20F-816C-B441-829E-9069706CB258}"/>
          </ac:spMkLst>
        </pc:spChg>
        <pc:spChg chg="add mod">
          <ac:chgData name="Andreas Biørn-Hansen" userId="f3adb44c-04fb-439e-8fac-7dab2e9da3ac" providerId="ADAL" clId="{246FD78B-5D4F-6542-B834-E6671A04934E}" dt="2018-10-02T12:28:18.827" v="8292" actId="164"/>
          <ac:spMkLst>
            <pc:docMk/>
            <pc:sldMk cId="381095990" sldId="710"/>
            <ac:spMk id="16" creationId="{2031E166-6318-A342-9709-8871E8C1A6BB}"/>
          </ac:spMkLst>
        </pc:spChg>
        <pc:spChg chg="add mod">
          <ac:chgData name="Andreas Biørn-Hansen" userId="f3adb44c-04fb-439e-8fac-7dab2e9da3ac" providerId="ADAL" clId="{246FD78B-5D4F-6542-B834-E6671A04934E}" dt="2018-10-02T12:30:15.518" v="8322" actId="164"/>
          <ac:spMkLst>
            <pc:docMk/>
            <pc:sldMk cId="381095990" sldId="710"/>
            <ac:spMk id="22" creationId="{4B29AFDB-7F1C-0046-B300-4A78BDBCF478}"/>
          </ac:spMkLst>
        </pc:spChg>
        <pc:grpChg chg="add del mod">
          <ac:chgData name="Andreas Biørn-Hansen" userId="f3adb44c-04fb-439e-8fac-7dab2e9da3ac" providerId="ADAL" clId="{246FD78B-5D4F-6542-B834-E6671A04934E}" dt="2018-10-02T12:22:21.269" v="8136"/>
          <ac:grpSpMkLst>
            <pc:docMk/>
            <pc:sldMk cId="381095990" sldId="710"/>
            <ac:grpSpMk id="2" creationId="{FE6D4089-2EFC-314F-9693-9617052E6C2C}"/>
          </ac:grpSpMkLst>
        </pc:grpChg>
        <pc:grpChg chg="mod">
          <ac:chgData name="Andreas Biørn-Hansen" userId="f3adb44c-04fb-439e-8fac-7dab2e9da3ac" providerId="ADAL" clId="{246FD78B-5D4F-6542-B834-E6671A04934E}" dt="2018-10-02T12:28:13.065" v="8290" actId="164"/>
          <ac:grpSpMkLst>
            <pc:docMk/>
            <pc:sldMk cId="381095990" sldId="710"/>
            <ac:grpSpMk id="3" creationId="{121E7B5D-DB57-9E46-9535-269EABF69F02}"/>
          </ac:grpSpMkLst>
        </pc:grpChg>
        <pc:grpChg chg="add del mod">
          <ac:chgData name="Andreas Biørn-Hansen" userId="f3adb44c-04fb-439e-8fac-7dab2e9da3ac" providerId="ADAL" clId="{246FD78B-5D4F-6542-B834-E6671A04934E}" dt="2018-10-03T07:15:14.254" v="9834" actId="478"/>
          <ac:grpSpMkLst>
            <pc:docMk/>
            <pc:sldMk cId="381095990" sldId="710"/>
            <ac:grpSpMk id="17" creationId="{94FAE275-D541-C041-A4E8-9CA075591F20}"/>
          </ac:grpSpMkLst>
        </pc:grpChg>
        <pc:grpChg chg="add del mod">
          <ac:chgData name="Andreas Biørn-Hansen" userId="f3adb44c-04fb-439e-8fac-7dab2e9da3ac" providerId="ADAL" clId="{246FD78B-5D4F-6542-B834-E6671A04934E}" dt="2018-10-03T07:15:14.254" v="9834" actId="478"/>
          <ac:grpSpMkLst>
            <pc:docMk/>
            <pc:sldMk cId="381095990" sldId="710"/>
            <ac:grpSpMk id="18" creationId="{FF02D0BF-DA9F-E040-88E7-24F33B7ACA06}"/>
          </ac:grpSpMkLst>
        </pc:grpChg>
        <pc:grpChg chg="add del mod">
          <ac:chgData name="Andreas Biørn-Hansen" userId="f3adb44c-04fb-439e-8fac-7dab2e9da3ac" providerId="ADAL" clId="{246FD78B-5D4F-6542-B834-E6671A04934E}" dt="2018-10-03T07:15:14.254" v="9834" actId="478"/>
          <ac:grpSpMkLst>
            <pc:docMk/>
            <pc:sldMk cId="381095990" sldId="710"/>
            <ac:grpSpMk id="19" creationId="{E39902AA-F8B6-974B-A1E6-B714D5E41069}"/>
          </ac:grpSpMkLst>
        </pc:grpChg>
        <pc:grpChg chg="add del mod">
          <ac:chgData name="Andreas Biørn-Hansen" userId="f3adb44c-04fb-439e-8fac-7dab2e9da3ac" providerId="ADAL" clId="{246FD78B-5D4F-6542-B834-E6671A04934E}" dt="2018-10-03T07:15:14.254" v="9834" actId="478"/>
          <ac:grpSpMkLst>
            <pc:docMk/>
            <pc:sldMk cId="381095990" sldId="710"/>
            <ac:grpSpMk id="20" creationId="{0761EC36-4B13-E643-AE86-FA47ACF0591A}"/>
          </ac:grpSpMkLst>
        </pc:grpChg>
        <pc:grpChg chg="add del mod">
          <ac:chgData name="Andreas Biørn-Hansen" userId="f3adb44c-04fb-439e-8fac-7dab2e9da3ac" providerId="ADAL" clId="{246FD78B-5D4F-6542-B834-E6671A04934E}" dt="2018-10-03T07:15:14.254" v="9834" actId="478"/>
          <ac:grpSpMkLst>
            <pc:docMk/>
            <pc:sldMk cId="381095990" sldId="710"/>
            <ac:grpSpMk id="23" creationId="{29AA8CAC-F323-7D45-B11D-09FB82C00FBB}"/>
          </ac:grpSpMkLst>
        </pc:grpChg>
        <pc:picChg chg="add mod">
          <ac:chgData name="Andreas Biørn-Hansen" userId="f3adb44c-04fb-439e-8fac-7dab2e9da3ac" providerId="ADAL" clId="{246FD78B-5D4F-6542-B834-E6671A04934E}" dt="2018-10-02T12:28:16.094" v="8291" actId="164"/>
          <ac:picMkLst>
            <pc:docMk/>
            <pc:sldMk cId="381095990" sldId="710"/>
            <ac:picMk id="8" creationId="{FD97EB87-3D9D-604C-B7D5-D7D7413695DE}"/>
          </ac:picMkLst>
        </pc:picChg>
        <pc:picChg chg="add mod">
          <ac:chgData name="Andreas Biørn-Hansen" userId="f3adb44c-04fb-439e-8fac-7dab2e9da3ac" providerId="ADAL" clId="{246FD78B-5D4F-6542-B834-E6671A04934E}" dt="2018-10-02T12:28:18.827" v="8292" actId="164"/>
          <ac:picMkLst>
            <pc:docMk/>
            <pc:sldMk cId="381095990" sldId="710"/>
            <ac:picMk id="9" creationId="{98D29794-D1A2-0642-819E-6FB8CCE36375}"/>
          </ac:picMkLst>
        </pc:picChg>
        <pc:picChg chg="add mod">
          <ac:chgData name="Andreas Biørn-Hansen" userId="f3adb44c-04fb-439e-8fac-7dab2e9da3ac" providerId="ADAL" clId="{246FD78B-5D4F-6542-B834-E6671A04934E}" dt="2018-10-02T12:28:22.591" v="8293" actId="164"/>
          <ac:picMkLst>
            <pc:docMk/>
            <pc:sldMk cId="381095990" sldId="710"/>
            <ac:picMk id="11" creationId="{1667C9B9-5ABE-CB4D-A697-E77DD9D89ED1}"/>
          </ac:picMkLst>
        </pc:picChg>
        <pc:picChg chg="add mod">
          <ac:chgData name="Andreas Biørn-Hansen" userId="f3adb44c-04fb-439e-8fac-7dab2e9da3ac" providerId="ADAL" clId="{246FD78B-5D4F-6542-B834-E6671A04934E}" dt="2018-10-02T12:30:15.518" v="8322" actId="164"/>
          <ac:picMkLst>
            <pc:docMk/>
            <pc:sldMk cId="381095990" sldId="710"/>
            <ac:picMk id="21" creationId="{4687A84C-FB16-0545-AC73-F2CD87814778}"/>
          </ac:picMkLst>
        </pc:picChg>
      </pc:sldChg>
      <pc:sldChg chg="addSp delSp modSp add del addAnim delAnim modAnim">
        <pc:chgData name="Andreas Biørn-Hansen" userId="f3adb44c-04fb-439e-8fac-7dab2e9da3ac" providerId="ADAL" clId="{246FD78B-5D4F-6542-B834-E6671A04934E}" dt="2018-10-03T07:15:14.977" v="9835" actId="478"/>
        <pc:sldMkLst>
          <pc:docMk/>
          <pc:sldMk cId="2202356165" sldId="711"/>
        </pc:sldMkLst>
        <pc:spChg chg="mod">
          <ac:chgData name="Andreas Biørn-Hansen" userId="f3adb44c-04fb-439e-8fac-7dab2e9da3ac" providerId="ADAL" clId="{246FD78B-5D4F-6542-B834-E6671A04934E}" dt="2018-10-02T12:41:51.412" v="8807" actId="20577"/>
          <ac:spMkLst>
            <pc:docMk/>
            <pc:sldMk cId="2202356165" sldId="711"/>
            <ac:spMk id="7" creationId="{CD18D569-19F3-034B-BE1F-30A69AAC7779}"/>
          </ac:spMkLst>
        </pc:spChg>
        <pc:spChg chg="add mod">
          <ac:chgData name="Andreas Biørn-Hansen" userId="f3adb44c-04fb-439e-8fac-7dab2e9da3ac" providerId="ADAL" clId="{246FD78B-5D4F-6542-B834-E6671A04934E}" dt="2018-10-02T12:51:48.848" v="8810" actId="164"/>
          <ac:spMkLst>
            <pc:docMk/>
            <pc:sldMk cId="2202356165" sldId="711"/>
            <ac:spMk id="10" creationId="{374559BB-BB5D-E445-AD35-3823BE443561}"/>
          </ac:spMkLst>
        </pc:spChg>
        <pc:spChg chg="add mod">
          <ac:chgData name="Andreas Biørn-Hansen" userId="f3adb44c-04fb-439e-8fac-7dab2e9da3ac" providerId="ADAL" clId="{246FD78B-5D4F-6542-B834-E6671A04934E}" dt="2018-10-02T12:51:41.215" v="8808" actId="164"/>
          <ac:spMkLst>
            <pc:docMk/>
            <pc:sldMk cId="2202356165" sldId="711"/>
            <ac:spMk id="25" creationId="{1E179990-F1F8-0F49-A753-72F712F92CB2}"/>
          </ac:spMkLst>
        </pc:spChg>
        <pc:spChg chg="add mod">
          <ac:chgData name="Andreas Biørn-Hansen" userId="f3adb44c-04fb-439e-8fac-7dab2e9da3ac" providerId="ADAL" clId="{246FD78B-5D4F-6542-B834-E6671A04934E}" dt="2018-10-02T12:51:48.848" v="8810" actId="164"/>
          <ac:spMkLst>
            <pc:docMk/>
            <pc:sldMk cId="2202356165" sldId="711"/>
            <ac:spMk id="26" creationId="{F3B9BB00-E12A-8E47-A56F-58A78889D5E3}"/>
          </ac:spMkLst>
        </pc:spChg>
        <pc:spChg chg="add mod">
          <ac:chgData name="Andreas Biørn-Hansen" userId="f3adb44c-04fb-439e-8fac-7dab2e9da3ac" providerId="ADAL" clId="{246FD78B-5D4F-6542-B834-E6671A04934E}" dt="2018-10-02T12:51:44.052" v="8809" actId="164"/>
          <ac:spMkLst>
            <pc:docMk/>
            <pc:sldMk cId="2202356165" sldId="711"/>
            <ac:spMk id="27" creationId="{23792B80-16B6-DF4D-A525-765932A4F9EC}"/>
          </ac:spMkLst>
        </pc:spChg>
        <pc:grpChg chg="add del mod">
          <ac:chgData name="Andreas Biørn-Hansen" userId="f3adb44c-04fb-439e-8fac-7dab2e9da3ac" providerId="ADAL" clId="{246FD78B-5D4F-6542-B834-E6671A04934E}" dt="2018-10-03T07:15:14.977" v="9835" actId="478"/>
          <ac:grpSpMkLst>
            <pc:docMk/>
            <pc:sldMk cId="2202356165" sldId="711"/>
            <ac:grpSpMk id="15" creationId="{0112FFB2-9F87-B445-A096-7D198E989E67}"/>
          </ac:grpSpMkLst>
        </pc:grpChg>
        <pc:grpChg chg="del">
          <ac:chgData name="Andreas Biørn-Hansen" userId="f3adb44c-04fb-439e-8fac-7dab2e9da3ac" providerId="ADAL" clId="{246FD78B-5D4F-6542-B834-E6671A04934E}" dt="2018-10-02T12:31:13.706" v="8338" actId="478"/>
          <ac:grpSpMkLst>
            <pc:docMk/>
            <pc:sldMk cId="2202356165" sldId="711"/>
            <ac:grpSpMk id="17" creationId="{94FAE275-D541-C041-A4E8-9CA075591F20}"/>
          </ac:grpSpMkLst>
        </pc:grpChg>
        <pc:grpChg chg="del">
          <ac:chgData name="Andreas Biørn-Hansen" userId="f3adb44c-04fb-439e-8fac-7dab2e9da3ac" providerId="ADAL" clId="{246FD78B-5D4F-6542-B834-E6671A04934E}" dt="2018-10-02T12:31:13.706" v="8338" actId="478"/>
          <ac:grpSpMkLst>
            <pc:docMk/>
            <pc:sldMk cId="2202356165" sldId="711"/>
            <ac:grpSpMk id="18" creationId="{FF02D0BF-DA9F-E040-88E7-24F33B7ACA06}"/>
          </ac:grpSpMkLst>
        </pc:grpChg>
        <pc:grpChg chg="del">
          <ac:chgData name="Andreas Biørn-Hansen" userId="f3adb44c-04fb-439e-8fac-7dab2e9da3ac" providerId="ADAL" clId="{246FD78B-5D4F-6542-B834-E6671A04934E}" dt="2018-10-02T12:31:13.706" v="8338" actId="478"/>
          <ac:grpSpMkLst>
            <pc:docMk/>
            <pc:sldMk cId="2202356165" sldId="711"/>
            <ac:grpSpMk id="19" creationId="{E39902AA-F8B6-974B-A1E6-B714D5E41069}"/>
          </ac:grpSpMkLst>
        </pc:grpChg>
        <pc:grpChg chg="del">
          <ac:chgData name="Andreas Biørn-Hansen" userId="f3adb44c-04fb-439e-8fac-7dab2e9da3ac" providerId="ADAL" clId="{246FD78B-5D4F-6542-B834-E6671A04934E}" dt="2018-10-02T12:31:13.706" v="8338" actId="478"/>
          <ac:grpSpMkLst>
            <pc:docMk/>
            <pc:sldMk cId="2202356165" sldId="711"/>
            <ac:grpSpMk id="20" creationId="{0761EC36-4B13-E643-AE86-FA47ACF0591A}"/>
          </ac:grpSpMkLst>
        </pc:grpChg>
        <pc:grpChg chg="del">
          <ac:chgData name="Andreas Biørn-Hansen" userId="f3adb44c-04fb-439e-8fac-7dab2e9da3ac" providerId="ADAL" clId="{246FD78B-5D4F-6542-B834-E6671A04934E}" dt="2018-10-02T12:31:13.706" v="8338" actId="478"/>
          <ac:grpSpMkLst>
            <pc:docMk/>
            <pc:sldMk cId="2202356165" sldId="711"/>
            <ac:grpSpMk id="23" creationId="{29AA8CAC-F323-7D45-B11D-09FB82C00FBB}"/>
          </ac:grpSpMkLst>
        </pc:grpChg>
        <pc:grpChg chg="add del mod">
          <ac:chgData name="Andreas Biørn-Hansen" userId="f3adb44c-04fb-439e-8fac-7dab2e9da3ac" providerId="ADAL" clId="{246FD78B-5D4F-6542-B834-E6671A04934E}" dt="2018-10-03T07:15:14.977" v="9835" actId="478"/>
          <ac:grpSpMkLst>
            <pc:docMk/>
            <pc:sldMk cId="2202356165" sldId="711"/>
            <ac:grpSpMk id="28" creationId="{7EC705FE-42F6-F740-A98B-3BBE2429CE96}"/>
          </ac:grpSpMkLst>
        </pc:grpChg>
        <pc:grpChg chg="add del mod">
          <ac:chgData name="Andreas Biørn-Hansen" userId="f3adb44c-04fb-439e-8fac-7dab2e9da3ac" providerId="ADAL" clId="{246FD78B-5D4F-6542-B834-E6671A04934E}" dt="2018-10-03T07:15:14.977" v="9835" actId="478"/>
          <ac:grpSpMkLst>
            <pc:docMk/>
            <pc:sldMk cId="2202356165" sldId="711"/>
            <ac:grpSpMk id="29" creationId="{B3DA64A6-37BE-5848-B4D7-C8ADCCB8A774}"/>
          </ac:grpSpMkLst>
        </pc:grpChg>
        <pc:picChg chg="add mod">
          <ac:chgData name="Andreas Biørn-Hansen" userId="f3adb44c-04fb-439e-8fac-7dab2e9da3ac" providerId="ADAL" clId="{246FD78B-5D4F-6542-B834-E6671A04934E}" dt="2018-10-02T12:51:44.052" v="8809" actId="164"/>
          <ac:picMkLst>
            <pc:docMk/>
            <pc:sldMk cId="2202356165" sldId="711"/>
            <ac:picMk id="2" creationId="{3E1EFF40-F9F6-6144-9431-30384EC22087}"/>
          </ac:picMkLst>
        </pc:picChg>
        <pc:picChg chg="add mod">
          <ac:chgData name="Andreas Biørn-Hansen" userId="f3adb44c-04fb-439e-8fac-7dab2e9da3ac" providerId="ADAL" clId="{246FD78B-5D4F-6542-B834-E6671A04934E}" dt="2018-10-02T12:51:48.848" v="8810" actId="164"/>
          <ac:picMkLst>
            <pc:docMk/>
            <pc:sldMk cId="2202356165" sldId="711"/>
            <ac:picMk id="4" creationId="{19EE38BA-580D-B24A-A676-17C802118228}"/>
          </ac:picMkLst>
        </pc:picChg>
        <pc:picChg chg="add mod">
          <ac:chgData name="Andreas Biørn-Hansen" userId="f3adb44c-04fb-439e-8fac-7dab2e9da3ac" providerId="ADAL" clId="{246FD78B-5D4F-6542-B834-E6671A04934E}" dt="2018-10-02T12:51:41.215" v="8808" actId="164"/>
          <ac:picMkLst>
            <pc:docMk/>
            <pc:sldMk cId="2202356165" sldId="711"/>
            <ac:picMk id="24" creationId="{BB6A35BC-5EB2-AE4A-807F-753D5B9A99E3}"/>
          </ac:picMkLst>
        </pc:picChg>
      </pc:sldChg>
      <pc:sldChg chg="addSp modSp add del modAnim">
        <pc:chgData name="Andreas Biørn-Hansen" userId="f3adb44c-04fb-439e-8fac-7dab2e9da3ac" providerId="ADAL" clId="{246FD78B-5D4F-6542-B834-E6671A04934E}" dt="2018-10-03T11:02:04.957" v="10311"/>
        <pc:sldMkLst>
          <pc:docMk/>
          <pc:sldMk cId="2175719849" sldId="712"/>
        </pc:sldMkLst>
        <pc:spChg chg="add mod">
          <ac:chgData name="Andreas Biørn-Hansen" userId="f3adb44c-04fb-439e-8fac-7dab2e9da3ac" providerId="ADAL" clId="{246FD78B-5D4F-6542-B834-E6671A04934E}" dt="2018-10-02T12:41:36.024" v="8797" actId="404"/>
          <ac:spMkLst>
            <pc:docMk/>
            <pc:sldMk cId="2175719849" sldId="712"/>
            <ac:spMk id="4" creationId="{B01235C1-FAFE-2445-AB7E-42A7D8A0379F}"/>
          </ac:spMkLst>
        </pc:spChg>
        <pc:spChg chg="mod">
          <ac:chgData name="Andreas Biørn-Hansen" userId="f3adb44c-04fb-439e-8fac-7dab2e9da3ac" providerId="ADAL" clId="{246FD78B-5D4F-6542-B834-E6671A04934E}" dt="2018-10-03T11:01:55.084" v="10310" actId="404"/>
          <ac:spMkLst>
            <pc:docMk/>
            <pc:sldMk cId="2175719849" sldId="712"/>
            <ac:spMk id="7" creationId="{CD18D569-19F3-034B-BE1F-30A69AAC7779}"/>
          </ac:spMkLst>
        </pc:spChg>
        <pc:picChg chg="add mod">
          <ac:chgData name="Andreas Biørn-Hansen" userId="f3adb44c-04fb-439e-8fac-7dab2e9da3ac" providerId="ADAL" clId="{246FD78B-5D4F-6542-B834-E6671A04934E}" dt="2018-10-02T12:40:19.694" v="8772" actId="1076"/>
          <ac:picMkLst>
            <pc:docMk/>
            <pc:sldMk cId="2175719849" sldId="712"/>
            <ac:picMk id="2" creationId="{1F00EFBA-D391-3C41-90D3-E7D14B761F21}"/>
          </ac:picMkLst>
        </pc:picChg>
        <pc:picChg chg="add mod">
          <ac:chgData name="Andreas Biørn-Hansen" userId="f3adb44c-04fb-439e-8fac-7dab2e9da3ac" providerId="ADAL" clId="{246FD78B-5D4F-6542-B834-E6671A04934E}" dt="2018-10-02T12:39:25.442" v="8769" actId="14100"/>
          <ac:picMkLst>
            <pc:docMk/>
            <pc:sldMk cId="2175719849" sldId="712"/>
            <ac:picMk id="3" creationId="{DD3F75C6-C21E-4B47-BDEC-7863EC12DFF3}"/>
          </ac:picMkLst>
        </pc:picChg>
      </pc:sldChg>
      <pc:sldChg chg="addSp delSp modSp add delAnim modAnim">
        <pc:chgData name="Andreas Biørn-Hansen" userId="f3adb44c-04fb-439e-8fac-7dab2e9da3ac" providerId="ADAL" clId="{246FD78B-5D4F-6542-B834-E6671A04934E}" dt="2018-10-03T11:36:41.862" v="10732" actId="113"/>
        <pc:sldMkLst>
          <pc:docMk/>
          <pc:sldMk cId="1873916817" sldId="713"/>
        </pc:sldMkLst>
        <pc:spChg chg="del">
          <ac:chgData name="Andreas Biørn-Hansen" userId="f3adb44c-04fb-439e-8fac-7dab2e9da3ac" providerId="ADAL" clId="{246FD78B-5D4F-6542-B834-E6671A04934E}" dt="2018-10-02T19:46:40.015" v="8928" actId="478"/>
          <ac:spMkLst>
            <pc:docMk/>
            <pc:sldMk cId="1873916817" sldId="713"/>
            <ac:spMk id="2" creationId="{37ACA06B-0CB5-A04B-A116-244DE8A1DDF2}"/>
          </ac:spMkLst>
        </pc:spChg>
        <pc:spChg chg="del">
          <ac:chgData name="Andreas Biørn-Hansen" userId="f3adb44c-04fb-439e-8fac-7dab2e9da3ac" providerId="ADAL" clId="{246FD78B-5D4F-6542-B834-E6671A04934E}" dt="2018-10-02T19:46:40.015" v="8928" actId="478"/>
          <ac:spMkLst>
            <pc:docMk/>
            <pc:sldMk cId="1873916817" sldId="713"/>
            <ac:spMk id="3" creationId="{171E2705-1F41-3F44-AF79-3EBCCA14DA06}"/>
          </ac:spMkLst>
        </pc:spChg>
        <pc:spChg chg="add del mod">
          <ac:chgData name="Andreas Biørn-Hansen" userId="f3adb44c-04fb-439e-8fac-7dab2e9da3ac" providerId="ADAL" clId="{246FD78B-5D4F-6542-B834-E6671A04934E}" dt="2018-10-03T05:35:04.732" v="9566" actId="478"/>
          <ac:spMkLst>
            <pc:docMk/>
            <pc:sldMk cId="1873916817" sldId="713"/>
            <ac:spMk id="4" creationId="{4C45ED8B-A55A-7A40-AD05-112ECC4EBB3E}"/>
          </ac:spMkLst>
        </pc:spChg>
        <pc:spChg chg="del mod">
          <ac:chgData name="Andreas Biørn-Hansen" userId="f3adb44c-04fb-439e-8fac-7dab2e9da3ac" providerId="ADAL" clId="{246FD78B-5D4F-6542-B834-E6671A04934E}" dt="2018-10-02T19:46:55.677" v="8934" actId="478"/>
          <ac:spMkLst>
            <pc:docMk/>
            <pc:sldMk cId="1873916817" sldId="713"/>
            <ac:spMk id="5" creationId="{C4764F87-2452-3C4B-AEF6-7637C9452C8C}"/>
          </ac:spMkLst>
        </pc:spChg>
        <pc:spChg chg="mod">
          <ac:chgData name="Andreas Biørn-Hansen" userId="f3adb44c-04fb-439e-8fac-7dab2e9da3ac" providerId="ADAL" clId="{246FD78B-5D4F-6542-B834-E6671A04934E}" dt="2018-10-03T05:33:15.617" v="9564" actId="1036"/>
          <ac:spMkLst>
            <pc:docMk/>
            <pc:sldMk cId="1873916817" sldId="713"/>
            <ac:spMk id="10" creationId="{97972FBE-6604-744D-A9E9-225C018934ED}"/>
          </ac:spMkLst>
        </pc:spChg>
        <pc:spChg chg="del">
          <ac:chgData name="Andreas Biørn-Hansen" userId="f3adb44c-04fb-439e-8fac-7dab2e9da3ac" providerId="ADAL" clId="{246FD78B-5D4F-6542-B834-E6671A04934E}" dt="2018-10-02T19:46:47.082" v="8931" actId="478"/>
          <ac:spMkLst>
            <pc:docMk/>
            <pc:sldMk cId="1873916817" sldId="713"/>
            <ac:spMk id="26" creationId="{83EB6079-40A4-B54E-9A12-2FCC6BB85B0E}"/>
          </ac:spMkLst>
        </pc:spChg>
        <pc:spChg chg="del">
          <ac:chgData name="Andreas Biørn-Hansen" userId="f3adb44c-04fb-439e-8fac-7dab2e9da3ac" providerId="ADAL" clId="{246FD78B-5D4F-6542-B834-E6671A04934E}" dt="2018-10-02T19:47:33.945" v="8972" actId="478"/>
          <ac:spMkLst>
            <pc:docMk/>
            <pc:sldMk cId="1873916817" sldId="713"/>
            <ac:spMk id="27" creationId="{4C155DB4-FE75-8C4B-ACB5-BAE1CDCC3EE2}"/>
          </ac:spMkLst>
        </pc:spChg>
        <pc:spChg chg="add del mod">
          <ac:chgData name="Andreas Biørn-Hansen" userId="f3adb44c-04fb-439e-8fac-7dab2e9da3ac" providerId="ADAL" clId="{246FD78B-5D4F-6542-B834-E6671A04934E}" dt="2018-10-03T05:32:58.028" v="9533" actId="478"/>
          <ac:spMkLst>
            <pc:docMk/>
            <pc:sldMk cId="1873916817" sldId="713"/>
            <ac:spMk id="28" creationId="{B0038527-16FB-2D41-84B1-F24235FBA405}"/>
          </ac:spMkLst>
        </pc:spChg>
        <pc:spChg chg="add del mod">
          <ac:chgData name="Andreas Biørn-Hansen" userId="f3adb44c-04fb-439e-8fac-7dab2e9da3ac" providerId="ADAL" clId="{246FD78B-5D4F-6542-B834-E6671A04934E}" dt="2018-10-03T05:13:50.168" v="9247" actId="478"/>
          <ac:spMkLst>
            <pc:docMk/>
            <pc:sldMk cId="1873916817" sldId="713"/>
            <ac:spMk id="29" creationId="{7CC3D0AE-91E7-2A48-8C17-17BA9AEB5559}"/>
          </ac:spMkLst>
        </pc:spChg>
        <pc:spChg chg="add del mod">
          <ac:chgData name="Andreas Biørn-Hansen" userId="f3adb44c-04fb-439e-8fac-7dab2e9da3ac" providerId="ADAL" clId="{246FD78B-5D4F-6542-B834-E6671A04934E}" dt="2018-10-03T05:14:55.735" v="9281" actId="478"/>
          <ac:spMkLst>
            <pc:docMk/>
            <pc:sldMk cId="1873916817" sldId="713"/>
            <ac:spMk id="30" creationId="{EDFFAD95-FFB1-AE43-8BB4-E042BE2CBC10}"/>
          </ac:spMkLst>
        </pc:spChg>
        <pc:spChg chg="add del mod">
          <ac:chgData name="Andreas Biørn-Hansen" userId="f3adb44c-04fb-439e-8fac-7dab2e9da3ac" providerId="ADAL" clId="{246FD78B-5D4F-6542-B834-E6671A04934E}" dt="2018-10-03T05:14:55.735" v="9281" actId="478"/>
          <ac:spMkLst>
            <pc:docMk/>
            <pc:sldMk cId="1873916817" sldId="713"/>
            <ac:spMk id="31" creationId="{0A90DD54-5636-C14F-B239-099C9038717A}"/>
          </ac:spMkLst>
        </pc:spChg>
        <pc:spChg chg="add del mod">
          <ac:chgData name="Andreas Biørn-Hansen" userId="f3adb44c-04fb-439e-8fac-7dab2e9da3ac" providerId="ADAL" clId="{246FD78B-5D4F-6542-B834-E6671A04934E}" dt="2018-10-03T05:14:53.911" v="9280" actId="478"/>
          <ac:spMkLst>
            <pc:docMk/>
            <pc:sldMk cId="1873916817" sldId="713"/>
            <ac:spMk id="32" creationId="{E7AEF26A-8576-DA42-A534-753C8079889A}"/>
          </ac:spMkLst>
        </pc:spChg>
        <pc:spChg chg="add mod">
          <ac:chgData name="Andreas Biørn-Hansen" userId="f3adb44c-04fb-439e-8fac-7dab2e9da3ac" providerId="ADAL" clId="{246FD78B-5D4F-6542-B834-E6671A04934E}" dt="2018-10-03T05:33:12.547" v="9555" actId="1035"/>
          <ac:spMkLst>
            <pc:docMk/>
            <pc:sldMk cId="1873916817" sldId="713"/>
            <ac:spMk id="33" creationId="{5FE2D584-6DDC-C14A-9A9A-D7A442E09E75}"/>
          </ac:spMkLst>
        </pc:spChg>
        <pc:spChg chg="add mod">
          <ac:chgData name="Andreas Biørn-Hansen" userId="f3adb44c-04fb-439e-8fac-7dab2e9da3ac" providerId="ADAL" clId="{246FD78B-5D4F-6542-B834-E6671A04934E}" dt="2018-10-03T11:36:40.385" v="10731" actId="113"/>
          <ac:spMkLst>
            <pc:docMk/>
            <pc:sldMk cId="1873916817" sldId="713"/>
            <ac:spMk id="34" creationId="{C6DE003C-A696-D346-836F-E1F4098ADE7B}"/>
          </ac:spMkLst>
        </pc:spChg>
        <pc:spChg chg="add mod">
          <ac:chgData name="Andreas Biørn-Hansen" userId="f3adb44c-04fb-439e-8fac-7dab2e9da3ac" providerId="ADAL" clId="{246FD78B-5D4F-6542-B834-E6671A04934E}" dt="2018-10-03T11:36:41.862" v="10732" actId="113"/>
          <ac:spMkLst>
            <pc:docMk/>
            <pc:sldMk cId="1873916817" sldId="713"/>
            <ac:spMk id="35" creationId="{9F22259B-4D73-5E4D-B62D-425008CDB406}"/>
          </ac:spMkLst>
        </pc:spChg>
        <pc:spChg chg="add mod">
          <ac:chgData name="Andreas Biørn-Hansen" userId="f3adb44c-04fb-439e-8fac-7dab2e9da3ac" providerId="ADAL" clId="{246FD78B-5D4F-6542-B834-E6671A04934E}" dt="2018-10-03T05:33:12.547" v="9555" actId="1035"/>
          <ac:spMkLst>
            <pc:docMk/>
            <pc:sldMk cId="1873916817" sldId="713"/>
            <ac:spMk id="36" creationId="{2F1AEA1B-EB2F-A24E-AE04-9FF2ACF5F41E}"/>
          </ac:spMkLst>
        </pc:spChg>
        <pc:spChg chg="mod">
          <ac:chgData name="Andreas Biørn-Hansen" userId="f3adb44c-04fb-439e-8fac-7dab2e9da3ac" providerId="ADAL" clId="{246FD78B-5D4F-6542-B834-E6671A04934E}" dt="2018-10-03T05:38:43.364" v="9625" actId="14100"/>
          <ac:spMkLst>
            <pc:docMk/>
            <pc:sldMk cId="1873916817" sldId="713"/>
            <ac:spMk id="39" creationId="{3DE6AA1F-C221-1041-B6F4-0D2D55D630FC}"/>
          </ac:spMkLst>
        </pc:spChg>
        <pc:spChg chg="mod">
          <ac:chgData name="Andreas Biørn-Hansen" userId="f3adb44c-04fb-439e-8fac-7dab2e9da3ac" providerId="ADAL" clId="{246FD78B-5D4F-6542-B834-E6671A04934E}" dt="2018-10-03T05:39:07.960" v="9634" actId="1035"/>
          <ac:spMkLst>
            <pc:docMk/>
            <pc:sldMk cId="1873916817" sldId="713"/>
            <ac:spMk id="41" creationId="{1F1C32E5-A34E-2B4E-88FF-EB9CCC1F1AAA}"/>
          </ac:spMkLst>
        </pc:spChg>
        <pc:spChg chg="mod">
          <ac:chgData name="Andreas Biørn-Hansen" userId="f3adb44c-04fb-439e-8fac-7dab2e9da3ac" providerId="ADAL" clId="{246FD78B-5D4F-6542-B834-E6671A04934E}" dt="2018-10-03T05:39:00.085" v="9629" actId="1038"/>
          <ac:spMkLst>
            <pc:docMk/>
            <pc:sldMk cId="1873916817" sldId="713"/>
            <ac:spMk id="42" creationId="{A8B8B9C8-AAAA-8E4D-B8B4-43805A38F698}"/>
          </ac:spMkLst>
        </pc:spChg>
        <pc:spChg chg="del">
          <ac:chgData name="Andreas Biørn-Hansen" userId="f3adb44c-04fb-439e-8fac-7dab2e9da3ac" providerId="ADAL" clId="{246FD78B-5D4F-6542-B834-E6671A04934E}" dt="2018-10-02T19:46:43.600" v="8929" actId="478"/>
          <ac:spMkLst>
            <pc:docMk/>
            <pc:sldMk cId="1873916817" sldId="713"/>
            <ac:spMk id="59" creationId="{00000000-0000-0000-0000-000000000000}"/>
          </ac:spMkLst>
        </pc:spChg>
        <pc:grpChg chg="del">
          <ac:chgData name="Andreas Biørn-Hansen" userId="f3adb44c-04fb-439e-8fac-7dab2e9da3ac" providerId="ADAL" clId="{246FD78B-5D4F-6542-B834-E6671A04934E}" dt="2018-10-02T19:46:44.875" v="8930" actId="478"/>
          <ac:grpSpMkLst>
            <pc:docMk/>
            <pc:sldMk cId="1873916817" sldId="713"/>
            <ac:grpSpMk id="12" creationId="{C4ED213E-8926-6749-A641-4D763FFC13F1}"/>
          </ac:grpSpMkLst>
        </pc:grpChg>
        <pc:grpChg chg="del">
          <ac:chgData name="Andreas Biørn-Hansen" userId="f3adb44c-04fb-439e-8fac-7dab2e9da3ac" providerId="ADAL" clId="{246FD78B-5D4F-6542-B834-E6671A04934E}" dt="2018-10-02T19:47:00.660" v="8937" actId="478"/>
          <ac:grpSpMkLst>
            <pc:docMk/>
            <pc:sldMk cId="1873916817" sldId="713"/>
            <ac:grpSpMk id="19" creationId="{08F98B10-0087-764E-8587-403A612D4DCF}"/>
          </ac:grpSpMkLst>
        </pc:grpChg>
        <pc:grpChg chg="del">
          <ac:chgData name="Andreas Biørn-Hansen" userId="f3adb44c-04fb-439e-8fac-7dab2e9da3ac" providerId="ADAL" clId="{246FD78B-5D4F-6542-B834-E6671A04934E}" dt="2018-10-02T19:46:49.221" v="8932" actId="478"/>
          <ac:grpSpMkLst>
            <pc:docMk/>
            <pc:sldMk cId="1873916817" sldId="713"/>
            <ac:grpSpMk id="20" creationId="{C6455C73-2FD9-2649-8614-0F2E2E3D6434}"/>
          </ac:grpSpMkLst>
        </pc:grpChg>
        <pc:grpChg chg="del">
          <ac:chgData name="Andreas Biørn-Hansen" userId="f3adb44c-04fb-439e-8fac-7dab2e9da3ac" providerId="ADAL" clId="{246FD78B-5D4F-6542-B834-E6671A04934E}" dt="2018-10-02T19:46:58.644" v="8936" actId="478"/>
          <ac:grpSpMkLst>
            <pc:docMk/>
            <pc:sldMk cId="1873916817" sldId="713"/>
            <ac:grpSpMk id="25" creationId="{EBEAEEFE-8AE2-1046-A0E8-BF414B09E5EE}"/>
          </ac:grpSpMkLst>
        </pc:grpChg>
        <pc:grpChg chg="add mod">
          <ac:chgData name="Andreas Biørn-Hansen" userId="f3adb44c-04fb-439e-8fac-7dab2e9da3ac" providerId="ADAL" clId="{246FD78B-5D4F-6542-B834-E6671A04934E}" dt="2018-10-03T05:38:38.944" v="9623" actId="1076"/>
          <ac:grpSpMkLst>
            <pc:docMk/>
            <pc:sldMk cId="1873916817" sldId="713"/>
            <ac:grpSpMk id="37" creationId="{89E3F7A0-BD60-9B43-B2FF-820704559D5D}"/>
          </ac:grpSpMkLst>
        </pc:grpChg>
        <pc:grpChg chg="add mod">
          <ac:chgData name="Andreas Biørn-Hansen" userId="f3adb44c-04fb-439e-8fac-7dab2e9da3ac" providerId="ADAL" clId="{246FD78B-5D4F-6542-B834-E6671A04934E}" dt="2018-10-03T05:38:56.350" v="9627" actId="1076"/>
          <ac:grpSpMkLst>
            <pc:docMk/>
            <pc:sldMk cId="1873916817" sldId="713"/>
            <ac:grpSpMk id="40" creationId="{78B15C34-060F-1E4F-A506-9E2C7E8C0DE3}"/>
          </ac:grpSpMkLst>
        </pc:grpChg>
        <pc:picChg chg="add mod">
          <ac:chgData name="Andreas Biørn-Hansen" userId="f3adb44c-04fb-439e-8fac-7dab2e9da3ac" providerId="ADAL" clId="{246FD78B-5D4F-6542-B834-E6671A04934E}" dt="2018-10-03T05:23:27.412" v="9444" actId="1076"/>
          <ac:picMkLst>
            <pc:docMk/>
            <pc:sldMk cId="1873916817" sldId="713"/>
            <ac:picMk id="6" creationId="{C6FB2F31-9C4E-6242-9371-2316BFC56874}"/>
          </ac:picMkLst>
        </pc:picChg>
      </pc:sldChg>
      <pc:sldChg chg="addSp delSp modSp add ord delAnim modAnim">
        <pc:chgData name="Andreas Biørn-Hansen" userId="f3adb44c-04fb-439e-8fac-7dab2e9da3ac" providerId="ADAL" clId="{246FD78B-5D4F-6542-B834-E6671A04934E}" dt="2018-10-03T05:43:50.468" v="9659" actId="1076"/>
        <pc:sldMkLst>
          <pc:docMk/>
          <pc:sldMk cId="196868514" sldId="714"/>
        </pc:sldMkLst>
        <pc:spChg chg="add mod">
          <ac:chgData name="Andreas Biørn-Hansen" userId="f3adb44c-04fb-439e-8fac-7dab2e9da3ac" providerId="ADAL" clId="{246FD78B-5D4F-6542-B834-E6671A04934E}" dt="2018-10-03T05:36:47.332" v="9578" actId="1076"/>
          <ac:spMkLst>
            <pc:docMk/>
            <pc:sldMk cId="196868514" sldId="714"/>
            <ac:spMk id="2" creationId="{8DE41BEF-A55D-F042-A3DD-4146DF69B229}"/>
          </ac:spMkLst>
        </pc:spChg>
        <pc:spChg chg="mod">
          <ac:chgData name="Andreas Biørn-Hansen" userId="f3adb44c-04fb-439e-8fac-7dab2e9da3ac" providerId="ADAL" clId="{246FD78B-5D4F-6542-B834-E6671A04934E}" dt="2018-10-03T05:35:14.569" v="9569" actId="403"/>
          <ac:spMkLst>
            <pc:docMk/>
            <pc:sldMk cId="196868514" sldId="714"/>
            <ac:spMk id="4" creationId="{4C45ED8B-A55A-7A40-AD05-112ECC4EBB3E}"/>
          </ac:spMkLst>
        </pc:spChg>
        <pc:spChg chg="mod">
          <ac:chgData name="Andreas Biørn-Hansen" userId="f3adb44c-04fb-439e-8fac-7dab2e9da3ac" providerId="ADAL" clId="{246FD78B-5D4F-6542-B834-E6671A04934E}" dt="2018-10-03T05:36:14.683" v="9570"/>
          <ac:spMkLst>
            <pc:docMk/>
            <pc:sldMk cId="196868514" sldId="714"/>
            <ac:spMk id="10" creationId="{97972FBE-6604-744D-A9E9-225C018934ED}"/>
          </ac:spMkLst>
        </pc:spChg>
        <pc:spChg chg="add mod">
          <ac:chgData name="Andreas Biørn-Hansen" userId="f3adb44c-04fb-439e-8fac-7dab2e9da3ac" providerId="ADAL" clId="{246FD78B-5D4F-6542-B834-E6671A04934E}" dt="2018-10-03T05:37:38.426" v="9618" actId="1038"/>
          <ac:spMkLst>
            <pc:docMk/>
            <pc:sldMk cId="196868514" sldId="714"/>
            <ac:spMk id="11" creationId="{4E986578-B4B8-4A4E-BA66-0B5E7B189CCF}"/>
          </ac:spMkLst>
        </pc:spChg>
        <pc:spChg chg="mod">
          <ac:chgData name="Andreas Biørn-Hansen" userId="f3adb44c-04fb-439e-8fac-7dab2e9da3ac" providerId="ADAL" clId="{246FD78B-5D4F-6542-B834-E6671A04934E}" dt="2018-10-03T05:43:50.468" v="9659" actId="1076"/>
          <ac:spMkLst>
            <pc:docMk/>
            <pc:sldMk cId="196868514" sldId="714"/>
            <ac:spMk id="28" creationId="{B0038527-16FB-2D41-84B1-F24235FBA405}"/>
          </ac:spMkLst>
        </pc:spChg>
        <pc:spChg chg="del">
          <ac:chgData name="Andreas Biørn-Hansen" userId="f3adb44c-04fb-439e-8fac-7dab2e9da3ac" providerId="ADAL" clId="{246FD78B-5D4F-6542-B834-E6671A04934E}" dt="2018-10-03T05:31:48.491" v="9458" actId="478"/>
          <ac:spMkLst>
            <pc:docMk/>
            <pc:sldMk cId="196868514" sldId="714"/>
            <ac:spMk id="33" creationId="{5FE2D584-6DDC-C14A-9A9A-D7A442E09E75}"/>
          </ac:spMkLst>
        </pc:spChg>
        <pc:spChg chg="del">
          <ac:chgData name="Andreas Biørn-Hansen" userId="f3adb44c-04fb-439e-8fac-7dab2e9da3ac" providerId="ADAL" clId="{246FD78B-5D4F-6542-B834-E6671A04934E}" dt="2018-10-03T05:31:45.265" v="9457" actId="478"/>
          <ac:spMkLst>
            <pc:docMk/>
            <pc:sldMk cId="196868514" sldId="714"/>
            <ac:spMk id="34" creationId="{C6DE003C-A696-D346-836F-E1F4098ADE7B}"/>
          </ac:spMkLst>
        </pc:spChg>
        <pc:spChg chg="del">
          <ac:chgData name="Andreas Biørn-Hansen" userId="f3adb44c-04fb-439e-8fac-7dab2e9da3ac" providerId="ADAL" clId="{246FD78B-5D4F-6542-B834-E6671A04934E}" dt="2018-10-03T05:31:45.265" v="9457" actId="478"/>
          <ac:spMkLst>
            <pc:docMk/>
            <pc:sldMk cId="196868514" sldId="714"/>
            <ac:spMk id="35" creationId="{9F22259B-4D73-5E4D-B62D-425008CDB406}"/>
          </ac:spMkLst>
        </pc:spChg>
        <pc:spChg chg="del">
          <ac:chgData name="Andreas Biørn-Hansen" userId="f3adb44c-04fb-439e-8fac-7dab2e9da3ac" providerId="ADAL" clId="{246FD78B-5D4F-6542-B834-E6671A04934E}" dt="2018-10-03T05:31:48.491" v="9458" actId="478"/>
          <ac:spMkLst>
            <pc:docMk/>
            <pc:sldMk cId="196868514" sldId="714"/>
            <ac:spMk id="36" creationId="{2F1AEA1B-EB2F-A24E-AE04-9FF2ACF5F41E}"/>
          </ac:spMkLst>
        </pc:spChg>
        <pc:picChg chg="del">
          <ac:chgData name="Andreas Biørn-Hansen" userId="f3adb44c-04fb-439e-8fac-7dab2e9da3ac" providerId="ADAL" clId="{246FD78B-5D4F-6542-B834-E6671A04934E}" dt="2018-10-03T05:31:48.491" v="9458" actId="478"/>
          <ac:picMkLst>
            <pc:docMk/>
            <pc:sldMk cId="196868514" sldId="714"/>
            <ac:picMk id="6" creationId="{C6FB2F31-9C4E-6242-9371-2316BFC56874}"/>
          </ac:picMkLst>
        </pc:picChg>
      </pc:sldChg>
      <pc:sldChg chg="add">
        <pc:chgData name="Andreas Biørn-Hansen" userId="f3adb44c-04fb-439e-8fac-7dab2e9da3ac" providerId="ADAL" clId="{246FD78B-5D4F-6542-B834-E6671A04934E}" dt="2018-10-03T06:13:57.654" v="9809"/>
        <pc:sldMkLst>
          <pc:docMk/>
          <pc:sldMk cId="4078019180" sldId="715"/>
        </pc:sldMkLst>
      </pc:sldChg>
      <pc:sldChg chg="addSp delSp modSp add modAnim">
        <pc:chgData name="Andreas Biørn-Hansen" userId="f3adb44c-04fb-439e-8fac-7dab2e9da3ac" providerId="ADAL" clId="{246FD78B-5D4F-6542-B834-E6671A04934E}" dt="2018-10-03T09:26:20.981" v="10295" actId="20577"/>
        <pc:sldMkLst>
          <pc:docMk/>
          <pc:sldMk cId="4082136107" sldId="716"/>
        </pc:sldMkLst>
        <pc:spChg chg="add del mod">
          <ac:chgData name="Andreas Biørn-Hansen" userId="f3adb44c-04fb-439e-8fac-7dab2e9da3ac" providerId="ADAL" clId="{246FD78B-5D4F-6542-B834-E6671A04934E}" dt="2018-10-03T09:19:11.121" v="10273" actId="478"/>
          <ac:spMkLst>
            <pc:docMk/>
            <pc:sldMk cId="4082136107" sldId="716"/>
            <ac:spMk id="3" creationId="{C20979C3-FA39-1A48-98DE-918FE21499A0}"/>
          </ac:spMkLst>
        </pc:spChg>
        <pc:spChg chg="mod">
          <ac:chgData name="Andreas Biørn-Hansen" userId="f3adb44c-04fb-439e-8fac-7dab2e9da3ac" providerId="ADAL" clId="{246FD78B-5D4F-6542-B834-E6671A04934E}" dt="2018-10-03T09:26:20.981" v="10295" actId="20577"/>
          <ac:spMkLst>
            <pc:docMk/>
            <pc:sldMk cId="4082136107" sldId="716"/>
            <ac:spMk id="56" creationId="{00000000-0000-0000-0000-000000000000}"/>
          </ac:spMkLst>
        </pc:spChg>
        <pc:picChg chg="add del mod">
          <ac:chgData name="Andreas Biørn-Hansen" userId="f3adb44c-04fb-439e-8fac-7dab2e9da3ac" providerId="ADAL" clId="{246FD78B-5D4F-6542-B834-E6671A04934E}" dt="2018-10-03T09:19:12.121" v="10274" actId="478"/>
          <ac:picMkLst>
            <pc:docMk/>
            <pc:sldMk cId="4082136107" sldId="716"/>
            <ac:picMk id="2" creationId="{C238AA10-05EA-9F4B-9137-F7C7DD2B0121}"/>
          </ac:picMkLst>
        </pc:picChg>
        <pc:picChg chg="add mod">
          <ac:chgData name="Andreas Biørn-Hansen" userId="f3adb44c-04fb-439e-8fac-7dab2e9da3ac" providerId="ADAL" clId="{246FD78B-5D4F-6542-B834-E6671A04934E}" dt="2018-10-03T09:26:04.776" v="10283" actId="14100"/>
          <ac:picMkLst>
            <pc:docMk/>
            <pc:sldMk cId="4082136107" sldId="716"/>
            <ac:picMk id="4" creationId="{7A975DBA-63BD-8642-B591-8E4406106EA9}"/>
          </ac:picMkLst>
        </pc:picChg>
      </pc:sldChg>
      <pc:sldChg chg="add del">
        <pc:chgData name="Andreas Biørn-Hansen" userId="f3adb44c-04fb-439e-8fac-7dab2e9da3ac" providerId="ADAL" clId="{246FD78B-5D4F-6542-B834-E6671A04934E}" dt="2018-10-03T11:05:53.534" v="10320"/>
        <pc:sldMkLst>
          <pc:docMk/>
          <pc:sldMk cId="1321674395" sldId="717"/>
        </pc:sldMkLst>
      </pc:sldChg>
      <pc:sldChg chg="addSp delSp modSp add delAnim modAnim">
        <pc:chgData name="Andreas Biørn-Hansen" userId="f3adb44c-04fb-439e-8fac-7dab2e9da3ac" providerId="ADAL" clId="{246FD78B-5D4F-6542-B834-E6671A04934E}" dt="2018-10-03T11:41:46.517" v="10861" actId="1076"/>
        <pc:sldMkLst>
          <pc:docMk/>
          <pc:sldMk cId="3055530444" sldId="717"/>
        </pc:sldMkLst>
        <pc:spChg chg="del mod">
          <ac:chgData name="Andreas Biørn-Hansen" userId="f3adb44c-04fb-439e-8fac-7dab2e9da3ac" providerId="ADAL" clId="{246FD78B-5D4F-6542-B834-E6671A04934E}" dt="2018-10-03T11:07:24.194" v="10472"/>
          <ac:spMkLst>
            <pc:docMk/>
            <pc:sldMk cId="3055530444" sldId="717"/>
            <ac:spMk id="2" creationId="{8DE41BEF-A55D-F042-A3DD-4146DF69B229}"/>
          </ac:spMkLst>
        </pc:spChg>
        <pc:spChg chg="add mod">
          <ac:chgData name="Andreas Biørn-Hansen" userId="f3adb44c-04fb-439e-8fac-7dab2e9da3ac" providerId="ADAL" clId="{246FD78B-5D4F-6542-B834-E6671A04934E}" dt="2018-10-03T11:39:40.563" v="10776" actId="1037"/>
          <ac:spMkLst>
            <pc:docMk/>
            <pc:sldMk cId="3055530444" sldId="717"/>
            <ac:spMk id="3" creationId="{B2980F20-3649-AC4D-AE03-7B1BDE65C3CB}"/>
          </ac:spMkLst>
        </pc:spChg>
        <pc:spChg chg="mod">
          <ac:chgData name="Andreas Biørn-Hansen" userId="f3adb44c-04fb-439e-8fac-7dab2e9da3ac" providerId="ADAL" clId="{246FD78B-5D4F-6542-B834-E6671A04934E}" dt="2018-10-03T11:40:54.321" v="10809" actId="1076"/>
          <ac:spMkLst>
            <pc:docMk/>
            <pc:sldMk cId="3055530444" sldId="717"/>
            <ac:spMk id="4" creationId="{4C45ED8B-A55A-7A40-AD05-112ECC4EBB3E}"/>
          </ac:spMkLst>
        </pc:spChg>
        <pc:spChg chg="add mod">
          <ac:chgData name="Andreas Biørn-Hansen" userId="f3adb44c-04fb-439e-8fac-7dab2e9da3ac" providerId="ADAL" clId="{246FD78B-5D4F-6542-B834-E6671A04934E}" dt="2018-10-03T11:41:14.499" v="10844" actId="207"/>
          <ac:spMkLst>
            <pc:docMk/>
            <pc:sldMk cId="3055530444" sldId="717"/>
            <ac:spMk id="7" creationId="{782FA498-4021-5741-BCCC-C839F58FF49B}"/>
          </ac:spMkLst>
        </pc:spChg>
        <pc:spChg chg="add del mod">
          <ac:chgData name="Andreas Biørn-Hansen" userId="f3adb44c-04fb-439e-8fac-7dab2e9da3ac" providerId="ADAL" clId="{246FD78B-5D4F-6542-B834-E6671A04934E}" dt="2018-10-03T11:06:44.403" v="10409" actId="478"/>
          <ac:spMkLst>
            <pc:docMk/>
            <pc:sldMk cId="3055530444" sldId="717"/>
            <ac:spMk id="8" creationId="{4FE008FA-20E7-8C48-881F-AB20692A6F44}"/>
          </ac:spMkLst>
        </pc:spChg>
        <pc:spChg chg="mod">
          <ac:chgData name="Andreas Biørn-Hansen" userId="f3adb44c-04fb-439e-8fac-7dab2e9da3ac" providerId="ADAL" clId="{246FD78B-5D4F-6542-B834-E6671A04934E}" dt="2018-10-03T11:08:44.922" v="10604" actId="2711"/>
          <ac:spMkLst>
            <pc:docMk/>
            <pc:sldMk cId="3055530444" sldId="717"/>
            <ac:spMk id="10" creationId="{97972FBE-6604-744D-A9E9-225C018934ED}"/>
          </ac:spMkLst>
        </pc:spChg>
        <pc:spChg chg="del">
          <ac:chgData name="Andreas Biørn-Hansen" userId="f3adb44c-04fb-439e-8fac-7dab2e9da3ac" providerId="ADAL" clId="{246FD78B-5D4F-6542-B834-E6671A04934E}" dt="2018-10-03T11:06:00.495" v="10322" actId="478"/>
          <ac:spMkLst>
            <pc:docMk/>
            <pc:sldMk cId="3055530444" sldId="717"/>
            <ac:spMk id="11" creationId="{4E986578-B4B8-4A4E-BA66-0B5E7B189CCF}"/>
          </ac:spMkLst>
        </pc:spChg>
        <pc:spChg chg="del topLvl">
          <ac:chgData name="Andreas Biørn-Hansen" userId="f3adb44c-04fb-439e-8fac-7dab2e9da3ac" providerId="ADAL" clId="{246FD78B-5D4F-6542-B834-E6671A04934E}" dt="2018-10-03T11:08:24.609" v="10567" actId="478"/>
          <ac:spMkLst>
            <pc:docMk/>
            <pc:sldMk cId="3055530444" sldId="717"/>
            <ac:spMk id="12" creationId="{E4FC438A-133F-2A44-A3EB-7E9E5CEB582E}"/>
          </ac:spMkLst>
        </pc:spChg>
        <pc:spChg chg="mod topLvl">
          <ac:chgData name="Andreas Biørn-Hansen" userId="f3adb44c-04fb-439e-8fac-7dab2e9da3ac" providerId="ADAL" clId="{246FD78B-5D4F-6542-B834-E6671A04934E}" dt="2018-10-03T11:39:42.406" v="10780" actId="1037"/>
          <ac:spMkLst>
            <pc:docMk/>
            <pc:sldMk cId="3055530444" sldId="717"/>
            <ac:spMk id="13" creationId="{36C400BF-6C18-B34B-AD2E-CCB37BD84327}"/>
          </ac:spMkLst>
        </pc:spChg>
        <pc:spChg chg="add mod">
          <ac:chgData name="Andreas Biørn-Hansen" userId="f3adb44c-04fb-439e-8fac-7dab2e9da3ac" providerId="ADAL" clId="{246FD78B-5D4F-6542-B834-E6671A04934E}" dt="2018-10-03T11:40:41.630" v="10804" actId="1038"/>
          <ac:spMkLst>
            <pc:docMk/>
            <pc:sldMk cId="3055530444" sldId="717"/>
            <ac:spMk id="14" creationId="{5FB164C8-AB7E-2D47-8B78-781FFFE2AD81}"/>
          </ac:spMkLst>
        </pc:spChg>
        <pc:spChg chg="mod">
          <ac:chgData name="Andreas Biørn-Hansen" userId="f3adb44c-04fb-439e-8fac-7dab2e9da3ac" providerId="ADAL" clId="{246FD78B-5D4F-6542-B834-E6671A04934E}" dt="2018-10-03T11:09:05.586" v="10606" actId="207"/>
          <ac:spMkLst>
            <pc:docMk/>
            <pc:sldMk cId="3055530444" sldId="717"/>
            <ac:spMk id="28" creationId="{B0038527-16FB-2D41-84B1-F24235FBA405}"/>
          </ac:spMkLst>
        </pc:spChg>
        <pc:grpChg chg="add del mod">
          <ac:chgData name="Andreas Biørn-Hansen" userId="f3adb44c-04fb-439e-8fac-7dab2e9da3ac" providerId="ADAL" clId="{246FD78B-5D4F-6542-B834-E6671A04934E}" dt="2018-10-03T11:08:24.609" v="10567" actId="478"/>
          <ac:grpSpMkLst>
            <pc:docMk/>
            <pc:sldMk cId="3055530444" sldId="717"/>
            <ac:grpSpMk id="9" creationId="{0F4FE9BB-3225-6F4B-BD70-8B730663C37D}"/>
          </ac:grpSpMkLst>
        </pc:grpChg>
        <pc:picChg chg="add mod">
          <ac:chgData name="Andreas Biørn-Hansen" userId="f3adb44c-04fb-439e-8fac-7dab2e9da3ac" providerId="ADAL" clId="{246FD78B-5D4F-6542-B834-E6671A04934E}" dt="2018-10-03T11:41:45.390" v="10860" actId="14100"/>
          <ac:picMkLst>
            <pc:docMk/>
            <pc:sldMk cId="3055530444" sldId="717"/>
            <ac:picMk id="5" creationId="{35215846-11C7-2248-944F-0EA16FF2F500}"/>
          </ac:picMkLst>
        </pc:picChg>
        <pc:picChg chg="add mod">
          <ac:chgData name="Andreas Biørn-Hansen" userId="f3adb44c-04fb-439e-8fac-7dab2e9da3ac" providerId="ADAL" clId="{246FD78B-5D4F-6542-B834-E6671A04934E}" dt="2018-10-03T11:41:46.517" v="10861" actId="1076"/>
          <ac:picMkLst>
            <pc:docMk/>
            <pc:sldMk cId="3055530444" sldId="717"/>
            <ac:picMk id="6" creationId="{BAE562D5-4108-C94C-9D6C-397D5D8967C2}"/>
          </ac:picMkLst>
        </pc:picChg>
      </pc:sldChg>
      <pc:sldChg chg="addSp delSp modSp add delAnim modAnim">
        <pc:chgData name="Andreas Biørn-Hansen" userId="f3adb44c-04fb-439e-8fac-7dab2e9da3ac" providerId="ADAL" clId="{246FD78B-5D4F-6542-B834-E6671A04934E}" dt="2018-10-03T11:45:05.373" v="11180" actId="1037"/>
        <pc:sldMkLst>
          <pc:docMk/>
          <pc:sldMk cId="233567203" sldId="718"/>
        </pc:sldMkLst>
        <pc:spChg chg="mod">
          <ac:chgData name="Andreas Biørn-Hansen" userId="f3adb44c-04fb-439e-8fac-7dab2e9da3ac" providerId="ADAL" clId="{246FD78B-5D4F-6542-B834-E6671A04934E}" dt="2018-10-03T11:45:00.027" v="11162" actId="1036"/>
          <ac:spMkLst>
            <pc:docMk/>
            <pc:sldMk cId="233567203" sldId="718"/>
            <ac:spMk id="3" creationId="{B2980F20-3649-AC4D-AE03-7B1BDE65C3CB}"/>
          </ac:spMkLst>
        </pc:spChg>
        <pc:spChg chg="mod">
          <ac:chgData name="Andreas Biørn-Hansen" userId="f3adb44c-04fb-439e-8fac-7dab2e9da3ac" providerId="ADAL" clId="{246FD78B-5D4F-6542-B834-E6671A04934E}" dt="2018-10-03T11:42:22.681" v="10903" actId="20577"/>
          <ac:spMkLst>
            <pc:docMk/>
            <pc:sldMk cId="233567203" sldId="718"/>
            <ac:spMk id="4" creationId="{4C45ED8B-A55A-7A40-AD05-112ECC4EBB3E}"/>
          </ac:spMkLst>
        </pc:spChg>
        <pc:spChg chg="mod">
          <ac:chgData name="Andreas Biørn-Hansen" userId="f3adb44c-04fb-439e-8fac-7dab2e9da3ac" providerId="ADAL" clId="{246FD78B-5D4F-6542-B834-E6671A04934E}" dt="2018-10-03T11:45:00.027" v="11162" actId="1036"/>
          <ac:spMkLst>
            <pc:docMk/>
            <pc:sldMk cId="233567203" sldId="718"/>
            <ac:spMk id="7" creationId="{782FA498-4021-5741-BCCC-C839F58FF49B}"/>
          </ac:spMkLst>
        </pc:spChg>
        <pc:spChg chg="mod">
          <ac:chgData name="Andreas Biørn-Hansen" userId="f3adb44c-04fb-439e-8fac-7dab2e9da3ac" providerId="ADAL" clId="{246FD78B-5D4F-6542-B834-E6671A04934E}" dt="2018-10-03T11:42:08.433" v="10899" actId="404"/>
          <ac:spMkLst>
            <pc:docMk/>
            <pc:sldMk cId="233567203" sldId="718"/>
            <ac:spMk id="10" creationId="{97972FBE-6604-744D-A9E9-225C018934ED}"/>
          </ac:spMkLst>
        </pc:spChg>
        <pc:spChg chg="mod">
          <ac:chgData name="Andreas Biørn-Hansen" userId="f3adb44c-04fb-439e-8fac-7dab2e9da3ac" providerId="ADAL" clId="{246FD78B-5D4F-6542-B834-E6671A04934E}" dt="2018-10-03T11:45:05.373" v="11180" actId="1037"/>
          <ac:spMkLst>
            <pc:docMk/>
            <pc:sldMk cId="233567203" sldId="718"/>
            <ac:spMk id="13" creationId="{36C400BF-6C18-B34B-AD2E-CCB37BD84327}"/>
          </ac:spMkLst>
        </pc:spChg>
        <pc:spChg chg="mod">
          <ac:chgData name="Andreas Biørn-Hansen" userId="f3adb44c-04fb-439e-8fac-7dab2e9da3ac" providerId="ADAL" clId="{246FD78B-5D4F-6542-B834-E6671A04934E}" dt="2018-10-03T11:45:05.373" v="11180" actId="1037"/>
          <ac:spMkLst>
            <pc:docMk/>
            <pc:sldMk cId="233567203" sldId="718"/>
            <ac:spMk id="14" creationId="{5FB164C8-AB7E-2D47-8B78-781FFFE2AD81}"/>
          </ac:spMkLst>
        </pc:spChg>
        <pc:spChg chg="mod">
          <ac:chgData name="Andreas Biørn-Hansen" userId="f3adb44c-04fb-439e-8fac-7dab2e9da3ac" providerId="ADAL" clId="{246FD78B-5D4F-6542-B834-E6671A04934E}" dt="2018-10-03T11:44:52.693" v="11148" actId="20577"/>
          <ac:spMkLst>
            <pc:docMk/>
            <pc:sldMk cId="233567203" sldId="718"/>
            <ac:spMk id="28" creationId="{B0038527-16FB-2D41-84B1-F24235FBA405}"/>
          </ac:spMkLst>
        </pc:spChg>
        <pc:picChg chg="add mod">
          <ac:chgData name="Andreas Biørn-Hansen" userId="f3adb44c-04fb-439e-8fac-7dab2e9da3ac" providerId="ADAL" clId="{246FD78B-5D4F-6542-B834-E6671A04934E}" dt="2018-10-03T11:45:00.027" v="11162" actId="1036"/>
          <ac:picMkLst>
            <pc:docMk/>
            <pc:sldMk cId="233567203" sldId="718"/>
            <ac:picMk id="2" creationId="{F49AE005-37BD-844C-9FA9-2BB02E47303A}"/>
          </ac:picMkLst>
        </pc:picChg>
        <pc:picChg chg="del">
          <ac:chgData name="Andreas Biørn-Hansen" userId="f3adb44c-04fb-439e-8fac-7dab2e9da3ac" providerId="ADAL" clId="{246FD78B-5D4F-6542-B834-E6671A04934E}" dt="2018-10-03T11:43:34.615" v="11102" actId="478"/>
          <ac:picMkLst>
            <pc:docMk/>
            <pc:sldMk cId="233567203" sldId="718"/>
            <ac:picMk id="5" creationId="{35215846-11C7-2248-944F-0EA16FF2F500}"/>
          </ac:picMkLst>
        </pc:picChg>
        <pc:picChg chg="del">
          <ac:chgData name="Andreas Biørn-Hansen" userId="f3adb44c-04fb-439e-8fac-7dab2e9da3ac" providerId="ADAL" clId="{246FD78B-5D4F-6542-B834-E6671A04934E}" dt="2018-10-03T11:43:34.615" v="11102" actId="478"/>
          <ac:picMkLst>
            <pc:docMk/>
            <pc:sldMk cId="233567203" sldId="718"/>
            <ac:picMk id="6" creationId="{BAE562D5-4108-C94C-9D6C-397D5D8967C2}"/>
          </ac:picMkLst>
        </pc:picChg>
      </pc:sldChg>
      <pc:sldChg chg="add del">
        <pc:chgData name="Andreas Biørn-Hansen" userId="f3adb44c-04fb-439e-8fac-7dab2e9da3ac" providerId="ADAL" clId="{246FD78B-5D4F-6542-B834-E6671A04934E}" dt="2018-10-03T11:05:53.534" v="10320"/>
        <pc:sldMkLst>
          <pc:docMk/>
          <pc:sldMk cId="1247897991" sldId="718"/>
        </pc:sldMkLst>
      </pc:sldChg>
    </pc:docChg>
  </pc:docChgLst>
  <pc:docChgLst>
    <pc:chgData name="Andreas Biørn-Hansen" userId="f3adb44c-04fb-439e-8fac-7dab2e9da3ac" providerId="ADAL" clId="{D4E6A292-CEAE-2646-89E4-07292A17A7B4}"/>
    <pc:docChg chg="undo redo custSel addSld delSld modSld sldOrd">
      <pc:chgData name="Andreas Biørn-Hansen" userId="f3adb44c-04fb-439e-8fac-7dab2e9da3ac" providerId="ADAL" clId="{D4E6A292-CEAE-2646-89E4-07292A17A7B4}" dt="2018-09-21T12:10:30.695" v="11605" actId="2696"/>
      <pc:docMkLst>
        <pc:docMk/>
      </pc:docMkLst>
      <pc:sldChg chg="modSp add">
        <pc:chgData name="Andreas Biørn-Hansen" userId="f3adb44c-04fb-439e-8fac-7dab2e9da3ac" providerId="ADAL" clId="{D4E6A292-CEAE-2646-89E4-07292A17A7B4}" dt="2018-09-21T08:30:09.922" v="10641" actId="20577"/>
        <pc:sldMkLst>
          <pc:docMk/>
          <pc:sldMk cId="819604658" sldId="654"/>
        </pc:sldMkLst>
        <pc:spChg chg="mod">
          <ac:chgData name="Andreas Biørn-Hansen" userId="f3adb44c-04fb-439e-8fac-7dab2e9da3ac" providerId="ADAL" clId="{D4E6A292-CEAE-2646-89E4-07292A17A7B4}" dt="2018-09-21T08:30:09.922" v="10641" actId="20577"/>
          <ac:spMkLst>
            <pc:docMk/>
            <pc:sldMk cId="819604658" sldId="654"/>
            <ac:spMk id="27" creationId="{6774B17C-A847-D846-A5D4-290DA7DE2F4F}"/>
          </ac:spMkLst>
        </pc:spChg>
      </pc:sldChg>
      <pc:sldChg chg="modSp add">
        <pc:chgData name="Andreas Biørn-Hansen" userId="f3adb44c-04fb-439e-8fac-7dab2e9da3ac" providerId="ADAL" clId="{D4E6A292-CEAE-2646-89E4-07292A17A7B4}" dt="2018-09-20T12:36:22.645" v="6521" actId="20577"/>
        <pc:sldMkLst>
          <pc:docMk/>
          <pc:sldMk cId="2378856717" sldId="655"/>
        </pc:sldMkLst>
        <pc:spChg chg="mod">
          <ac:chgData name="Andreas Biørn-Hansen" userId="f3adb44c-04fb-439e-8fac-7dab2e9da3ac" providerId="ADAL" clId="{D4E6A292-CEAE-2646-89E4-07292A17A7B4}" dt="2018-09-20T12:36:22.645" v="6521" actId="20577"/>
          <ac:spMkLst>
            <pc:docMk/>
            <pc:sldMk cId="2378856717" sldId="655"/>
            <ac:spMk id="27" creationId="{6774B17C-A847-D846-A5D4-290DA7DE2F4F}"/>
          </ac:spMkLst>
        </pc:spChg>
      </pc:sldChg>
      <pc:sldChg chg="modSp">
        <pc:chgData name="Andreas Biørn-Hansen" userId="f3adb44c-04fb-439e-8fac-7dab2e9da3ac" providerId="ADAL" clId="{D4E6A292-CEAE-2646-89E4-07292A17A7B4}" dt="2018-09-20T19:31:01.377" v="9163" actId="20577"/>
        <pc:sldMkLst>
          <pc:docMk/>
          <pc:sldMk cId="2148244044" sldId="666"/>
        </pc:sldMkLst>
        <pc:spChg chg="mod">
          <ac:chgData name="Andreas Biørn-Hansen" userId="f3adb44c-04fb-439e-8fac-7dab2e9da3ac" providerId="ADAL" clId="{D4E6A292-CEAE-2646-89E4-07292A17A7B4}" dt="2018-09-20T19:31:01.377" v="9163" actId="20577"/>
          <ac:spMkLst>
            <pc:docMk/>
            <pc:sldMk cId="2148244044" sldId="666"/>
            <ac:spMk id="30" creationId="{00000000-0000-0000-0000-000000000000}"/>
          </ac:spMkLst>
        </pc:spChg>
      </pc:sldChg>
    </pc:docChg>
  </pc:docChgLst>
  <pc:docChgLst>
    <pc:chgData name="Andreas Biørn-Hansen" userId="f3adb44c-04fb-439e-8fac-7dab2e9da3ac" providerId="ADAL" clId="{6ED02D1A-4A3C-854D-A948-918C4DFDD9D1}"/>
    <pc:docChg chg="undo redo custSel addSld delSld modSld sldOrd">
      <pc:chgData name="Andreas Biørn-Hansen" userId="f3adb44c-04fb-439e-8fac-7dab2e9da3ac" providerId="ADAL" clId="{6ED02D1A-4A3C-854D-A948-918C4DFDD9D1}" dt="2018-09-18T21:01:29.624" v="4035" actId="20577"/>
      <pc:docMkLst>
        <pc:docMk/>
      </pc:docMkLst>
      <pc:sldChg chg="modSp add setBg">
        <pc:chgData name="Andreas Biørn-Hansen" userId="f3adb44c-04fb-439e-8fac-7dab2e9da3ac" providerId="ADAL" clId="{6ED02D1A-4A3C-854D-A948-918C4DFDD9D1}" dt="2018-09-18T19:56:22.901" v="2431" actId="20577"/>
        <pc:sldMkLst>
          <pc:docMk/>
          <pc:sldMk cId="2148244044" sldId="666"/>
        </pc:sldMkLst>
        <pc:spChg chg="mod">
          <ac:chgData name="Andreas Biørn-Hansen" userId="f3adb44c-04fb-439e-8fac-7dab2e9da3ac" providerId="ADAL" clId="{6ED02D1A-4A3C-854D-A948-918C4DFDD9D1}" dt="2018-09-18T19:56:22.901" v="2431" actId="20577"/>
          <ac:spMkLst>
            <pc:docMk/>
            <pc:sldMk cId="2148244044" sldId="666"/>
            <ac:spMk id="30" creationId="{00000000-0000-0000-0000-000000000000}"/>
          </ac:spMkLst>
        </pc:spChg>
      </pc:sldChg>
      <pc:sldMasterChg chg="delSldLayout">
        <pc:chgData name="Andreas Biørn-Hansen" userId="f3adb44c-04fb-439e-8fac-7dab2e9da3ac" providerId="ADAL" clId="{6ED02D1A-4A3C-854D-A948-918C4DFDD9D1}" dt="2018-09-06T14:08:37.618" v="182" actId="2696"/>
        <pc:sldMasterMkLst>
          <pc:docMk/>
          <pc:sldMasterMk cId="0" sldId="2147483653"/>
        </pc:sldMasterMkLst>
      </pc:sldMasterChg>
    </pc:docChg>
  </pc:docChgLst>
  <pc:docChgLst>
    <pc:chgData name="Andreas Biørn-Hansen" userId="f3adb44c-04fb-439e-8fac-7dab2e9da3ac" providerId="ADAL" clId="{6B0F1DA3-1AAA-974B-92D4-F39E4DC364AB}"/>
    <pc:docChg chg="undo redo custSel addSld delSld modSld sldOrd">
      <pc:chgData name="Andreas Biørn-Hansen" userId="f3adb44c-04fb-439e-8fac-7dab2e9da3ac" providerId="ADAL" clId="{6B0F1DA3-1AAA-974B-92D4-F39E4DC364AB}" dt="2018-09-28T05:56:03.941" v="6384" actId="1076"/>
      <pc:docMkLst>
        <pc:docMk/>
      </pc:docMkLst>
      <pc:sldChg chg="modSp">
        <pc:chgData name="Andreas Biørn-Hansen" userId="f3adb44c-04fb-439e-8fac-7dab2e9da3ac" providerId="ADAL" clId="{6B0F1DA3-1AAA-974B-92D4-F39E4DC364AB}" dt="2018-09-27T16:02:36.753" v="3501" actId="20577"/>
        <pc:sldMkLst>
          <pc:docMk/>
          <pc:sldMk cId="819604658" sldId="654"/>
        </pc:sldMkLst>
        <pc:spChg chg="mod">
          <ac:chgData name="Andreas Biørn-Hansen" userId="f3adb44c-04fb-439e-8fac-7dab2e9da3ac" providerId="ADAL" clId="{6B0F1DA3-1AAA-974B-92D4-F39E4DC364AB}" dt="2018-09-27T16:02:36.753" v="3501" actId="20577"/>
          <ac:spMkLst>
            <pc:docMk/>
            <pc:sldMk cId="819604658" sldId="654"/>
            <ac:spMk id="27" creationId="{6774B17C-A847-D846-A5D4-290DA7DE2F4F}"/>
          </ac:spMkLst>
        </pc:spChg>
      </pc:sldChg>
      <pc:sldChg chg="addSp modSp">
        <pc:chgData name="Andreas Biørn-Hansen" userId="f3adb44c-04fb-439e-8fac-7dab2e9da3ac" providerId="ADAL" clId="{6B0F1DA3-1AAA-974B-92D4-F39E4DC364AB}" dt="2018-09-27T17:56:51.886" v="5375" actId="1076"/>
        <pc:sldMkLst>
          <pc:docMk/>
          <pc:sldMk cId="2378856717" sldId="655"/>
        </pc:sldMkLst>
        <pc:spChg chg="mod">
          <ac:chgData name="Andreas Biørn-Hansen" userId="f3adb44c-04fb-439e-8fac-7dab2e9da3ac" providerId="ADAL" clId="{6B0F1DA3-1AAA-974B-92D4-F39E4DC364AB}" dt="2018-09-24T18:03:58.886" v="71" actId="20577"/>
          <ac:spMkLst>
            <pc:docMk/>
            <pc:sldMk cId="2378856717" sldId="655"/>
            <ac:spMk id="27" creationId="{6774B17C-A847-D846-A5D4-290DA7DE2F4F}"/>
          </ac:spMkLst>
        </pc:spChg>
        <pc:picChg chg="add mod">
          <ac:chgData name="Andreas Biørn-Hansen" userId="f3adb44c-04fb-439e-8fac-7dab2e9da3ac" providerId="ADAL" clId="{6B0F1DA3-1AAA-974B-92D4-F39E4DC364AB}" dt="2018-09-27T17:56:51.886" v="5375" actId="1076"/>
          <ac:picMkLst>
            <pc:docMk/>
            <pc:sldMk cId="2378856717" sldId="655"/>
            <ac:picMk id="2" creationId="{4B82B742-6794-F248-8FBF-6E6D276D3DF1}"/>
          </ac:picMkLst>
        </pc:picChg>
      </pc:sldChg>
      <pc:sldChg chg="modSp">
        <pc:chgData name="Andreas Biørn-Hansen" userId="f3adb44c-04fb-439e-8fac-7dab2e9da3ac" providerId="ADAL" clId="{6B0F1DA3-1AAA-974B-92D4-F39E4DC364AB}" dt="2018-09-24T18:00:40.062" v="9" actId="20577"/>
        <pc:sldMkLst>
          <pc:docMk/>
          <pc:sldMk cId="2148244044" sldId="666"/>
        </pc:sldMkLst>
        <pc:spChg chg="mod">
          <ac:chgData name="Andreas Biørn-Hansen" userId="f3adb44c-04fb-439e-8fac-7dab2e9da3ac" providerId="ADAL" clId="{6B0F1DA3-1AAA-974B-92D4-F39E4DC364AB}" dt="2018-09-24T18:00:40.062" v="9" actId="20577"/>
          <ac:spMkLst>
            <pc:docMk/>
            <pc:sldMk cId="2148244044" sldId="666"/>
            <ac:spMk id="30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216" marR="0" lvl="1" indent="-12516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433" marR="0" lvl="2" indent="-12333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742651" marR="0" lvl="3" indent="-12151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656867" marR="0" lvl="4" indent="-11967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4571086" marR="0" lvl="5" indent="-11786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5485303" marR="0" lvl="6" indent="-11603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6399520" marR="0" lvl="7" indent="-11419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7313737" marR="0" lvl="8" indent="-11237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216" marR="0" lvl="1" indent="-12516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433" marR="0" lvl="2" indent="-12333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742651" marR="0" lvl="3" indent="-12151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656867" marR="0" lvl="4" indent="-11967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4571086" marR="0" lvl="5" indent="-11786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5485303" marR="0" lvl="6" indent="-11603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6399520" marR="0" lvl="7" indent="-11419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7313737" marR="0" lvl="8" indent="-11237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216" marR="0" lvl="1" indent="-12516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828433" marR="0" lvl="2" indent="-12333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2742651" marR="0" lvl="3" indent="-12151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3656867" marR="0" lvl="4" indent="-11967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4571086" marR="0" lvl="5" indent="-11786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5485303" marR="0" lvl="6" indent="-11603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6399520" marR="0" lvl="7" indent="-11419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7313737" marR="0" lvl="8" indent="-11237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216" marR="0" lvl="1" indent="-12516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433" marR="0" lvl="2" indent="-12333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742651" marR="0" lvl="3" indent="-12151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656867" marR="0" lvl="4" indent="-11967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4571086" marR="0" lvl="5" indent="-11786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5485303" marR="0" lvl="6" indent="-11603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6399520" marR="0" lvl="7" indent="-11419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7313737" marR="0" lvl="8" indent="-11237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 lang="en-US" sz="1200" b="0" i="0" u="none" strike="noStrike" cap="non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1" name="Shape 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2400" b="0" i="0" u="none" strike="noStrike" cap="non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2" name="Shape 52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</a:t>
            </a:fld>
            <a:endParaRPr lang="en-US" sz="1200" b="0" i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13178327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1" name="Shape 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2400" b="0" i="0" u="none" strike="noStrike" cap="non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2" name="Shape 52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12</a:t>
            </a:fld>
            <a:endParaRPr lang="en-US" sz="1200" b="0" i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21372372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1" name="Shape 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2400" b="0" i="0" u="none" strike="noStrike" cap="non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2" name="Shape 52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13</a:t>
            </a:fld>
            <a:endParaRPr lang="en-US" sz="1200" b="0" i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32185196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1" name="Shape 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2400" b="0" i="0" u="none" strike="noStrike" cap="non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2" name="Shape 52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14</a:t>
            </a:fld>
            <a:endParaRPr lang="en-US" sz="1200" b="0" i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20170654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15</a:t>
            </a:fld>
            <a:endParaRPr lang="en-US" sz="1200" b="0" i="0" u="none" strike="noStrike" cap="non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9858850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1" name="Shape 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2400" b="0" i="0" u="none" strike="noStrike" cap="non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2" name="Shape 52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16</a:t>
            </a:fld>
            <a:endParaRPr lang="en-US" sz="1200" b="0" i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14580142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1" name="Shape 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2400" b="0" i="0" u="none" strike="noStrike" cap="non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2" name="Shape 52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17</a:t>
            </a:fld>
            <a:endParaRPr lang="en-US" sz="1200" b="0" i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20986093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1" name="Shape 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2400" b="0" i="0" u="none" strike="noStrike" cap="non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2" name="Shape 52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18</a:t>
            </a:fld>
            <a:endParaRPr lang="en-US" sz="1200" b="0" i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13789090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1" name="Shape 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2400" b="0" i="0" u="none" strike="noStrike" cap="non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2" name="Shape 52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19</a:t>
            </a:fld>
            <a:endParaRPr lang="en-US" sz="1200" b="0" i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42253439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1" name="Shape 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nb-NO" sz="2400" b="0" i="0" u="none" strike="noStrike" cap="none" dirty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</a:t>
            </a:r>
            <a:endParaRPr sz="2400" b="0" i="0" u="none" strike="noStrike" cap="none" dirty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2" name="Shape 52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20</a:t>
            </a:fld>
            <a:endParaRPr lang="en-US" sz="1200" b="0" i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17737393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1" name="Shape 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2400" b="0" i="0" u="none" strike="noStrike" cap="non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2" name="Shape 52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21</a:t>
            </a:fld>
            <a:endParaRPr lang="en-US" sz="1200" b="0" i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41507860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7" name="Shape 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2400" b="0" i="0" u="none" strike="noStrike" cap="non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8" name="Shape 2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2</a:t>
            </a:fld>
            <a:endParaRPr lang="en-US" sz="1200" b="0" i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423293833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1" name="Shape 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2400" b="0" i="0" u="none" strike="noStrike" cap="none" dirty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2" name="Shape 52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22</a:t>
            </a:fld>
            <a:endParaRPr lang="en-US" sz="1200" b="0" i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422257652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1" name="Shape 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2400" b="0" i="0" u="none" strike="noStrike" cap="non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2" name="Shape 52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23</a:t>
            </a:fld>
            <a:endParaRPr lang="en-US" sz="1200" b="0" i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263460207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1" name="Shape 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2400" b="0" i="0" u="none" strike="noStrike" cap="non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2" name="Shape 52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24</a:t>
            </a:fld>
            <a:endParaRPr lang="en-US" sz="1200" b="0" i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15734171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1" name="Shape 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2400" b="0" i="0" u="none" strike="noStrike" cap="non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2" name="Shape 52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25</a:t>
            </a:fld>
            <a:endParaRPr lang="en-US" sz="1200" b="0" i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265050404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1" name="Shape 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2400" b="0" i="0" u="none" strike="noStrike" cap="non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2" name="Shape 52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26</a:t>
            </a:fld>
            <a:endParaRPr lang="en-US" sz="1200" b="0" i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93790184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1" name="Shape 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nb-NO" sz="2400" b="0" i="0" u="none" strike="noStrike" cap="none" dirty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</a:t>
            </a:r>
            <a:endParaRPr sz="2400" b="0" i="0" u="none" strike="noStrike" cap="none" dirty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2" name="Shape 52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27</a:t>
            </a:fld>
            <a:endParaRPr lang="en-US" sz="1200" b="0" i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141158290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1" name="Shape 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nb-NO" sz="2400" b="0" i="0" u="none" strike="noStrike" cap="none" dirty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</a:t>
            </a:r>
            <a:endParaRPr sz="2400" b="0" i="0" u="none" strike="noStrike" cap="none" dirty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2" name="Shape 52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28</a:t>
            </a:fld>
            <a:endParaRPr lang="en-US" sz="1200" b="0" i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311455428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1" name="Shape 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nb-NO" sz="2400" b="0" i="0" u="none" strike="noStrike" cap="none" dirty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</a:t>
            </a:r>
            <a:endParaRPr sz="2400" b="0" i="0" u="none" strike="noStrike" cap="none" dirty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2" name="Shape 52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29</a:t>
            </a:fld>
            <a:endParaRPr lang="en-US" sz="1200" b="0" i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297974194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1" name="Shape 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nb-NO" sz="2400" b="0" i="0" u="none" strike="noStrike" cap="none" dirty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</a:t>
            </a:r>
            <a:endParaRPr sz="2400" b="0" i="0" u="none" strike="noStrike" cap="none" dirty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2" name="Shape 52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30</a:t>
            </a:fld>
            <a:endParaRPr lang="en-US" sz="1200" b="0" i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397019010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1" name="Shape 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nb-NO" sz="2400" b="0" i="0" u="none" strike="noStrike" cap="none" dirty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</a:t>
            </a:r>
            <a:endParaRPr sz="2400" b="0" i="0" u="none" strike="noStrike" cap="none" dirty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2" name="Shape 52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31</a:t>
            </a:fld>
            <a:endParaRPr lang="en-US" sz="1200" b="0" i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26851739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1" name="Shape 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2400" b="0" i="0" u="none" strike="noStrike" cap="non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2" name="Shape 52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3</a:t>
            </a:fld>
            <a:endParaRPr lang="en-US" sz="1200" b="0" i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192170700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1" name="Shape 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2400" b="0" i="0" u="none" strike="noStrike" cap="non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2" name="Shape 52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32</a:t>
            </a:fld>
            <a:endParaRPr lang="en-US" sz="1200" b="0" i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263762410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1" name="Shape 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2400" b="0" i="0" u="none" strike="noStrike" cap="non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2" name="Shape 52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33</a:t>
            </a:fld>
            <a:endParaRPr lang="en-US" sz="1200" b="0" i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88825975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78" name="Shape 1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2400" b="0" i="0" u="none" strike="noStrike" cap="non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9" name="Shape 17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34</a:t>
            </a:fld>
            <a:endParaRPr lang="en-US" sz="1200" b="0" i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190837566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78" name="Shape 1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2400" b="0" i="0" u="none" strike="noStrike" cap="non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9" name="Shape 17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35</a:t>
            </a:fld>
            <a:endParaRPr lang="en-US" sz="1200" b="0" i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149698738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78" name="Shape 1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2400" b="0" i="0" u="none" strike="noStrike" cap="none" dirty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9" name="Shape 17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36</a:t>
            </a:fld>
            <a:endParaRPr lang="en-US" sz="1200" b="0" i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7686343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1" name="Shape 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2400" b="0" i="0" u="none" strike="noStrike" cap="non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2" name="Shape 52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4</a:t>
            </a:fld>
            <a:endParaRPr lang="en-US" sz="1200" b="0" i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5762734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1" name="Shape 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2400" b="0" i="0" u="none" strike="noStrike" cap="non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2" name="Shape 52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5</a:t>
            </a:fld>
            <a:endParaRPr lang="en-US" sz="1200" b="0" i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18847542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6</a:t>
            </a:fld>
            <a:endParaRPr lang="en-US" sz="1200" b="0" i="0" u="none" strike="noStrike" cap="non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104108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Shape 52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24" name="Shape 52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881585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1" name="Shape 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2400" b="0" i="0" u="none" strike="noStrike" cap="non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2" name="Shape 52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10</a:t>
            </a:fld>
            <a:endParaRPr lang="en-US" sz="1200" b="0" i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15833046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1" name="Shape 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2400" b="0" i="0" u="none" strike="noStrike" cap="non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2" name="Shape 52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11</a:t>
            </a:fld>
            <a:endParaRPr lang="en-US" sz="1200" b="0" i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41283010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ver Main Image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FAULT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/>
        </p:nvSpPr>
        <p:spPr>
          <a:xfrm>
            <a:off x="22578448" y="394838"/>
            <a:ext cx="744359" cy="430851"/>
          </a:xfrm>
          <a:prstGeom prst="rect">
            <a:avLst/>
          </a:prstGeom>
          <a:noFill/>
          <a:ln>
            <a:noFill/>
          </a:ln>
        </p:spPr>
        <p:txBody>
          <a:bodyPr lIns="182825" tIns="91400" rIns="182825" bIns="914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600" b="1" i="0" u="none" strike="noStrike" cap="none">
                <a:solidFill>
                  <a:srgbClr val="D8D8D8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r>
              <a:rPr lang="en-US" sz="1600" b="1" i="0" u="none" strike="noStrike" cap="none">
                <a:solidFill>
                  <a:srgbClr val="D8D8D8"/>
                </a:solidFill>
                <a:latin typeface="Montserrat"/>
                <a:ea typeface="Montserrat"/>
                <a:cs typeface="Montserrat"/>
                <a:sym typeface="Montserrat"/>
              </a:rPr>
              <a:t>  </a:t>
            </a:r>
          </a:p>
        </p:txBody>
      </p:sp>
      <p:sp>
        <p:nvSpPr>
          <p:cNvPr id="11" name="Shape 11"/>
          <p:cNvSpPr txBox="1"/>
          <p:nvPr/>
        </p:nvSpPr>
        <p:spPr>
          <a:xfrm>
            <a:off x="21251803" y="12997839"/>
            <a:ext cx="2653289" cy="40010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r>
              <a:rPr lang="en-US" sz="2000" b="0" i="0" u="none" strike="noStrike" cap="none" dirty="0">
                <a:solidFill>
                  <a:srgbClr val="CBCBCB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Andreas Biørn-Hansen</a:t>
            </a:r>
          </a:p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r>
              <a:rPr lang="en-US" sz="2000" b="0" i="0" u="none" strike="noStrike" cap="none" dirty="0">
                <a:solidFill>
                  <a:srgbClr val="CBCBCB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2018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23FFA1-E16E-214A-B341-DC008EB5451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37200"/>
          <a:stretch/>
        </p:blipFill>
        <p:spPr>
          <a:xfrm>
            <a:off x="1518424" y="340117"/>
            <a:ext cx="1445081" cy="9313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4C8BD9A-8C25-FF4D-BFAC-1EFED0FFC82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-6029" t="-7084" r="63544" b="281"/>
          <a:stretch/>
        </p:blipFill>
        <p:spPr>
          <a:xfrm>
            <a:off x="1021468" y="434051"/>
            <a:ext cx="457200" cy="465221"/>
          </a:xfrm>
          <a:prstGeom prst="rect">
            <a:avLst/>
          </a:prstGeom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tiff"/><Relationship Id="rId4" Type="http://schemas.openxmlformats.org/officeDocument/2006/relationships/image" Target="../media/image18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7" Type="http://schemas.openxmlformats.org/officeDocument/2006/relationships/hyperlink" Target="https://github.com/alex/what-happens-when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7.tiff"/><Relationship Id="rId4" Type="http://schemas.openxmlformats.org/officeDocument/2006/relationships/image" Target="../media/image19.tif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cds.cern.ch/record/369245/files/dd-89-001.pdf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unsplash.com/search/photos/javascript?utm_source=unsplash&amp;utm_medium=referral&amp;utm_content=creditCopyText" TargetMode="External"/><Relationship Id="rId5" Type="http://schemas.openxmlformats.org/officeDocument/2006/relationships/hyperlink" Target="https://unsplash.com/photos/xekxE_VR0Ec?utm_source=unsplash&amp;utm_medium=referral&amp;utm_content=creditCopyText" TargetMode="External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4.png"/><Relationship Id="rId4" Type="http://schemas.openxmlformats.org/officeDocument/2006/relationships/notesSlide" Target="../notesSlides/notesSlide2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Using_the_W3C_DOM_Level_1_Core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API/Document/getElementById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27.png"/><Relationship Id="rId4" Type="http://schemas.openxmlformats.org/officeDocument/2006/relationships/notesSlide" Target="../notesSlides/notesSlide2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API/Document/getElementById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API/Document/getElementsByClassName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32.png"/><Relationship Id="rId4" Type="http://schemas.openxmlformats.org/officeDocument/2006/relationships/notesSlide" Target="../notesSlides/notesSlide31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microsoft.com/office/2007/relationships/media" Target="../media/media6.mp4"/><Relationship Id="rId7" Type="http://schemas.openxmlformats.org/officeDocument/2006/relationships/image" Target="../media/image33.png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notesSlide" Target="../notesSlides/notesSlide32.xml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6.mp4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.org/TR/DOM-Level-2-Core/introduction.html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kristiania.instructure.com/courses/577/quizzes/516?module_item_id=11846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hyperlink" Target="https://kristiania.instructure.com/courses/577/pages/forelesning-number-10-oppgaver-i-brackets-m-slash-losningsforslag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tiff"/><Relationship Id="rId5" Type="http://schemas.openxmlformats.org/officeDocument/2006/relationships/image" Target="../media/image9.tiff"/><Relationship Id="rId4" Type="http://schemas.openxmlformats.org/officeDocument/2006/relationships/image" Target="../media/image8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no.wikipedia.org/wiki/Node.js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insights.stackoverflow.com/survey/2018/#technology" TargetMode="External"/><Relationship Id="rId4" Type="http://schemas.openxmlformats.org/officeDocument/2006/relationships/hyperlink" Target="https://no.wikipedia.org/wiki/Ajax_(programmering)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/>
          <p:nvPr/>
        </p:nvSpPr>
        <p:spPr>
          <a:xfrm>
            <a:off x="10078735" y="3553608"/>
            <a:ext cx="4143985" cy="414398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128" y="0"/>
                </a:moveTo>
                <a:cubicBezTo>
                  <a:pt x="65495" y="11"/>
                  <a:pt x="70858" y="2070"/>
                  <a:pt x="74945" y="6174"/>
                </a:cubicBezTo>
                <a:lnTo>
                  <a:pt x="113889" y="45285"/>
                </a:lnTo>
                <a:cubicBezTo>
                  <a:pt x="122061" y="53493"/>
                  <a:pt x="122033" y="66772"/>
                  <a:pt x="113825" y="74945"/>
                </a:cubicBezTo>
                <a:lnTo>
                  <a:pt x="74714" y="113889"/>
                </a:lnTo>
                <a:cubicBezTo>
                  <a:pt x="66506" y="122061"/>
                  <a:pt x="53227" y="122033"/>
                  <a:pt x="45055" y="113825"/>
                </a:cubicBezTo>
                <a:lnTo>
                  <a:pt x="6110" y="74714"/>
                </a:lnTo>
                <a:cubicBezTo>
                  <a:pt x="-2061" y="66506"/>
                  <a:pt x="-2033" y="53227"/>
                  <a:pt x="6174" y="45055"/>
                </a:cubicBezTo>
                <a:lnTo>
                  <a:pt x="45286" y="6110"/>
                </a:lnTo>
                <a:cubicBezTo>
                  <a:pt x="49389" y="2024"/>
                  <a:pt x="54761" y="-11"/>
                  <a:pt x="60128" y="0"/>
                </a:cubicBezTo>
                <a:close/>
              </a:path>
            </a:pathLst>
          </a:custGeom>
          <a:noFill/>
          <a:ln>
            <a:noFill/>
          </a:ln>
        </p:spPr>
      </p:sp>
      <p:sp>
        <p:nvSpPr>
          <p:cNvPr id="56" name="Shape 56"/>
          <p:cNvSpPr/>
          <p:nvPr/>
        </p:nvSpPr>
        <p:spPr>
          <a:xfrm>
            <a:off x="3380288" y="2385445"/>
            <a:ext cx="20215208" cy="711636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rtl="0">
              <a:lnSpc>
                <a:spcPct val="115625"/>
              </a:lnSpc>
              <a:spcBef>
                <a:spcPts val="0"/>
              </a:spcBef>
              <a:buSzPct val="25000"/>
              <a:buNone/>
            </a:pPr>
            <a:r>
              <a:rPr lang="en-US" sz="54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Før</a:t>
            </a:r>
            <a:r>
              <a:rPr lang="en-US" sz="54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54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forelesning</a:t>
            </a:r>
            <a:r>
              <a:rPr lang="en-US" sz="54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</a:p>
          <a:p>
            <a:pPr marL="0" marR="0" lvl="0" indent="0" rtl="0">
              <a:lnSpc>
                <a:spcPct val="115625"/>
              </a:lnSpc>
              <a:spcBef>
                <a:spcPts val="0"/>
              </a:spcBef>
              <a:buSzPct val="25000"/>
              <a:buNone/>
            </a:pPr>
            <a:endParaRPr lang="en-US" sz="40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rtl="0">
              <a:lnSpc>
                <a:spcPct val="115625"/>
              </a:lnSpc>
              <a:spcBef>
                <a:spcPts val="0"/>
              </a:spcBef>
              <a:buSzPct val="25000"/>
              <a:buNone/>
            </a:pPr>
            <a:r>
              <a:rPr lang="en-US" sz="40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Last </a:t>
            </a:r>
            <a:r>
              <a:rPr lang="en-US" sz="40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ned</a:t>
            </a:r>
            <a:r>
              <a:rPr lang="en-US" sz="40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4000" i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og</a:t>
            </a:r>
            <a:r>
              <a:rPr lang="en-US" sz="4000" i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4000" i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pakk</a:t>
            </a:r>
            <a:r>
              <a:rPr lang="en-US" sz="4000" i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4000" i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ut</a:t>
            </a:r>
            <a:r>
              <a:rPr lang="en-US" sz="40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40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filene</a:t>
            </a:r>
            <a:r>
              <a:rPr lang="en-US" sz="40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40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til</a:t>
            </a:r>
            <a:r>
              <a:rPr lang="en-US" sz="40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40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dagens</a:t>
            </a:r>
            <a:r>
              <a:rPr lang="en-US" sz="40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40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forelesning</a:t>
            </a:r>
            <a:r>
              <a:rPr lang="en-US" sz="40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</a:p>
          <a:p>
            <a:pPr marL="0" marR="0" lvl="0" indent="0" rtl="0">
              <a:lnSpc>
                <a:spcPct val="115625"/>
              </a:lnSpc>
              <a:spcBef>
                <a:spcPts val="0"/>
              </a:spcBef>
              <a:buSzPct val="25000"/>
              <a:buNone/>
            </a:pPr>
            <a:r>
              <a:rPr lang="en-US" sz="40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Canvas </a:t>
            </a:r>
            <a:r>
              <a:rPr lang="en-US" sz="40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Wingdings" pitchFamily="2" charset="2"/>
              </a:rPr>
              <a:t></a:t>
            </a:r>
            <a:r>
              <a:rPr lang="en-US" sz="40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PGR102 </a:t>
            </a:r>
            <a:r>
              <a:rPr lang="en-US" sz="40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Wingdings" pitchFamily="2" charset="2"/>
              </a:rPr>
              <a:t></a:t>
            </a:r>
            <a:r>
              <a:rPr lang="en-US" sz="40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40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Forelesning</a:t>
            </a:r>
            <a:r>
              <a:rPr lang="en-US" sz="40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10 </a:t>
            </a:r>
            <a:r>
              <a:rPr lang="en-US" sz="40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Wingdings" pitchFamily="2" charset="2"/>
              </a:rPr>
              <a:t></a:t>
            </a:r>
            <a:r>
              <a:rPr lang="en-US" sz="40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PGR102_kode_forelesning10.zip </a:t>
            </a:r>
          </a:p>
          <a:p>
            <a:pPr marL="0" marR="0" lvl="0" indent="0" rtl="0">
              <a:lnSpc>
                <a:spcPct val="115625"/>
              </a:lnSpc>
              <a:spcBef>
                <a:spcPts val="0"/>
              </a:spcBef>
              <a:buSzPct val="25000"/>
              <a:buNone/>
            </a:pPr>
            <a:endParaRPr lang="en-US" sz="4000" b="1" i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rtl="0">
              <a:lnSpc>
                <a:spcPct val="115625"/>
              </a:lnSpc>
              <a:spcBef>
                <a:spcPts val="0"/>
              </a:spcBef>
              <a:buSzPct val="25000"/>
              <a:buNone/>
            </a:pPr>
            <a:r>
              <a:rPr lang="en-US" sz="32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Husker </a:t>
            </a:r>
            <a:r>
              <a:rPr lang="en-US" sz="32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ikke</a:t>
            </a:r>
            <a:r>
              <a:rPr lang="en-US" sz="32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2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hvordan</a:t>
            </a:r>
            <a:r>
              <a:rPr lang="en-US" sz="32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du </a:t>
            </a:r>
            <a:r>
              <a:rPr lang="en-US" sz="32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pakker</a:t>
            </a:r>
            <a:r>
              <a:rPr lang="en-US" sz="32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2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ut</a:t>
            </a:r>
            <a:r>
              <a:rPr lang="en-US" sz="32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filer </a:t>
            </a:r>
            <a:r>
              <a:rPr lang="en-US" sz="32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fra</a:t>
            </a:r>
            <a:r>
              <a:rPr lang="en-US" sz="32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.zip-fil?</a:t>
            </a:r>
          </a:p>
          <a:p>
            <a:pPr marL="0" marR="0" lvl="0" indent="0" rtl="0">
              <a:lnSpc>
                <a:spcPct val="115625"/>
              </a:lnSpc>
              <a:spcBef>
                <a:spcPts val="0"/>
              </a:spcBef>
              <a:buSzPct val="25000"/>
              <a:buNone/>
            </a:pPr>
            <a:r>
              <a:rPr lang="en-US" sz="32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Se video </a:t>
            </a:r>
            <a:r>
              <a:rPr lang="en-US" sz="32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fra</a:t>
            </a:r>
            <a:r>
              <a:rPr lang="en-US" sz="32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2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forelesning</a:t>
            </a:r>
            <a:r>
              <a:rPr lang="en-US" sz="32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9 </a:t>
            </a:r>
            <a:r>
              <a:rPr lang="en-US" sz="32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på</a:t>
            </a:r>
            <a:r>
              <a:rPr lang="en-US" sz="32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Canvas: "Filer </a:t>
            </a:r>
            <a:r>
              <a:rPr lang="en-US" sz="32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til</a:t>
            </a:r>
            <a:r>
              <a:rPr lang="en-US" sz="32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2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forelesning</a:t>
            </a:r>
            <a:r>
              <a:rPr lang="en-US" sz="32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+ </a:t>
            </a:r>
            <a:r>
              <a:rPr lang="en-US" sz="32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hvordan</a:t>
            </a:r>
            <a:r>
              <a:rPr lang="en-US" sz="32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2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åpne</a:t>
            </a:r>
            <a:r>
              <a:rPr lang="en-US" sz="32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2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mappe</a:t>
            </a:r>
            <a:r>
              <a:rPr lang="en-US" sz="32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2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</a:t>
            </a:r>
            <a:r>
              <a:rPr lang="en-US" sz="32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Brackets"</a:t>
            </a:r>
            <a:endParaRPr lang="en-US" sz="12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6600416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/>
          <p:nvPr/>
        </p:nvSpPr>
        <p:spPr>
          <a:xfrm>
            <a:off x="10078735" y="3553608"/>
            <a:ext cx="4143985" cy="414398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128" y="0"/>
                </a:moveTo>
                <a:cubicBezTo>
                  <a:pt x="65495" y="11"/>
                  <a:pt x="70858" y="2070"/>
                  <a:pt x="74945" y="6174"/>
                </a:cubicBezTo>
                <a:lnTo>
                  <a:pt x="113889" y="45285"/>
                </a:lnTo>
                <a:cubicBezTo>
                  <a:pt x="122061" y="53493"/>
                  <a:pt x="122033" y="66772"/>
                  <a:pt x="113825" y="74945"/>
                </a:cubicBezTo>
                <a:lnTo>
                  <a:pt x="74714" y="113889"/>
                </a:lnTo>
                <a:cubicBezTo>
                  <a:pt x="66506" y="122061"/>
                  <a:pt x="53227" y="122033"/>
                  <a:pt x="45055" y="113825"/>
                </a:cubicBezTo>
                <a:lnTo>
                  <a:pt x="6110" y="74714"/>
                </a:lnTo>
                <a:cubicBezTo>
                  <a:pt x="-2061" y="66506"/>
                  <a:pt x="-2033" y="53227"/>
                  <a:pt x="6174" y="45055"/>
                </a:cubicBezTo>
                <a:lnTo>
                  <a:pt x="45286" y="6110"/>
                </a:lnTo>
                <a:cubicBezTo>
                  <a:pt x="49389" y="2024"/>
                  <a:pt x="54761" y="-11"/>
                  <a:pt x="60128" y="0"/>
                </a:cubicBezTo>
                <a:close/>
              </a:path>
            </a:pathLst>
          </a:custGeom>
          <a:noFill/>
          <a:ln>
            <a:noFill/>
          </a:ln>
        </p:spPr>
      </p:sp>
      <p:sp>
        <p:nvSpPr>
          <p:cNvPr id="54" name="Shape 54"/>
          <p:cNvSpPr txBox="1"/>
          <p:nvPr/>
        </p:nvSpPr>
        <p:spPr>
          <a:xfrm>
            <a:off x="3380289" y="5080871"/>
            <a:ext cx="18843607" cy="6182423"/>
          </a:xfrm>
          <a:prstGeom prst="rect">
            <a:avLst/>
          </a:prstGeom>
          <a:noFill/>
          <a:ln>
            <a:noFill/>
          </a:ln>
        </p:spPr>
        <p:txBody>
          <a:bodyPr lIns="217475" tIns="108725" rIns="217475" bIns="108725" anchor="t" anchorCtr="0">
            <a:noAutofit/>
          </a:bodyPr>
          <a:lstStyle/>
          <a:p>
            <a:pPr lvl="0">
              <a:lnSpc>
                <a:spcPct val="155882"/>
              </a:lnSpc>
              <a:buClr>
                <a:schemeClr val="dk1"/>
              </a:buClr>
              <a:buSzPct val="25000"/>
            </a:pPr>
            <a:r>
              <a:rPr lang="nb-NO" sz="4400" dirty="0"/>
              <a:t>Det er gjerne tre teknologier som utgjør koden til en nettside:</a:t>
            </a:r>
          </a:p>
          <a:p>
            <a:pPr lvl="0">
              <a:lnSpc>
                <a:spcPct val="155882"/>
              </a:lnSpc>
              <a:buClr>
                <a:schemeClr val="dk1"/>
              </a:buClr>
              <a:buSzPct val="25000"/>
            </a:pPr>
            <a:r>
              <a:rPr lang="nb-NO" sz="4400" b="1" dirty="0"/>
              <a:t>– HTML:</a:t>
            </a:r>
            <a:r>
              <a:rPr lang="nb-NO" sz="4400" dirty="0"/>
              <a:t> For oppbygning av struktur.</a:t>
            </a:r>
          </a:p>
          <a:p>
            <a:pPr lvl="0">
              <a:lnSpc>
                <a:spcPct val="155882"/>
              </a:lnSpc>
              <a:buClr>
                <a:schemeClr val="dk1"/>
              </a:buClr>
              <a:buSzPct val="25000"/>
            </a:pPr>
            <a:r>
              <a:rPr lang="nb-NO" sz="4400" b="1" dirty="0"/>
              <a:t>– CSS:</a:t>
            </a:r>
            <a:r>
              <a:rPr lang="nb-NO" sz="4400" dirty="0"/>
              <a:t> For stilsetting (farger, størrelser, teksttyper, layout, m.m.).</a:t>
            </a:r>
          </a:p>
          <a:p>
            <a:pPr lvl="0">
              <a:lnSpc>
                <a:spcPct val="155882"/>
              </a:lnSpc>
              <a:buClr>
                <a:schemeClr val="dk1"/>
              </a:buClr>
              <a:buSzPct val="25000"/>
            </a:pPr>
            <a:r>
              <a:rPr lang="nb-NO" sz="4400" b="1" dirty="0"/>
              <a:t>– JavaScript:</a:t>
            </a:r>
            <a:r>
              <a:rPr lang="nb-NO" sz="4400" dirty="0"/>
              <a:t> For håndtering av interaksjon og logikk. Alt av interaksjon på nettsider er stort sett skrevet i JavaScript!</a:t>
            </a:r>
          </a:p>
        </p:txBody>
      </p:sp>
      <p:sp>
        <p:nvSpPr>
          <p:cNvPr id="56" name="Shape 56"/>
          <p:cNvSpPr/>
          <p:nvPr/>
        </p:nvSpPr>
        <p:spPr>
          <a:xfrm>
            <a:off x="3380289" y="3079119"/>
            <a:ext cx="12590990" cy="94897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rtl="0">
              <a:lnSpc>
                <a:spcPct val="115625"/>
              </a:lnSpc>
              <a:spcBef>
                <a:spcPts val="0"/>
              </a:spcBef>
              <a:buSzPct val="25000"/>
              <a:buNone/>
            </a:pPr>
            <a:r>
              <a:rPr lang="en-US" sz="64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Hva</a:t>
            </a:r>
            <a:r>
              <a:rPr lang="en-US" sz="64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64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består</a:t>
            </a:r>
            <a:r>
              <a:rPr lang="en-US" sz="64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64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en</a:t>
            </a:r>
            <a:r>
              <a:rPr lang="en-US" sz="64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64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nettside</a:t>
            </a:r>
            <a:r>
              <a:rPr lang="en-US" sz="64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64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av</a:t>
            </a:r>
            <a:r>
              <a:rPr lang="en-US" sz="64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?</a:t>
            </a:r>
            <a:endParaRPr lang="en-US" sz="4400" b="1" i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3661698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/>
          <p:nvPr/>
        </p:nvSpPr>
        <p:spPr>
          <a:xfrm>
            <a:off x="10078735" y="3553608"/>
            <a:ext cx="4143985" cy="414398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128" y="0"/>
                </a:moveTo>
                <a:cubicBezTo>
                  <a:pt x="65495" y="11"/>
                  <a:pt x="70858" y="2070"/>
                  <a:pt x="74945" y="6174"/>
                </a:cubicBezTo>
                <a:lnTo>
                  <a:pt x="113889" y="45285"/>
                </a:lnTo>
                <a:cubicBezTo>
                  <a:pt x="122061" y="53493"/>
                  <a:pt x="122033" y="66772"/>
                  <a:pt x="113825" y="74945"/>
                </a:cubicBezTo>
                <a:lnTo>
                  <a:pt x="74714" y="113889"/>
                </a:lnTo>
                <a:cubicBezTo>
                  <a:pt x="66506" y="122061"/>
                  <a:pt x="53227" y="122033"/>
                  <a:pt x="45055" y="113825"/>
                </a:cubicBezTo>
                <a:lnTo>
                  <a:pt x="6110" y="74714"/>
                </a:lnTo>
                <a:cubicBezTo>
                  <a:pt x="-2061" y="66506"/>
                  <a:pt x="-2033" y="53227"/>
                  <a:pt x="6174" y="45055"/>
                </a:cubicBezTo>
                <a:lnTo>
                  <a:pt x="45286" y="6110"/>
                </a:lnTo>
                <a:cubicBezTo>
                  <a:pt x="49389" y="2024"/>
                  <a:pt x="54761" y="-11"/>
                  <a:pt x="60128" y="0"/>
                </a:cubicBezTo>
                <a:close/>
              </a:path>
            </a:pathLst>
          </a:custGeom>
          <a:noFill/>
          <a:ln>
            <a:noFill/>
          </a:ln>
        </p:spPr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3C9AE80-9B73-7540-8E0A-17737C326528}"/>
              </a:ext>
            </a:extLst>
          </p:cNvPr>
          <p:cNvGrpSpPr/>
          <p:nvPr/>
        </p:nvGrpSpPr>
        <p:grpSpPr>
          <a:xfrm>
            <a:off x="3380289" y="1906302"/>
            <a:ext cx="18843607" cy="7829729"/>
            <a:chOff x="3380289" y="3079119"/>
            <a:chExt cx="18843607" cy="7829729"/>
          </a:xfrm>
        </p:grpSpPr>
        <p:sp>
          <p:nvSpPr>
            <p:cNvPr id="54" name="Shape 54"/>
            <p:cNvSpPr txBox="1"/>
            <p:nvPr/>
          </p:nvSpPr>
          <p:spPr>
            <a:xfrm>
              <a:off x="3380289" y="4726425"/>
              <a:ext cx="18843607" cy="6182423"/>
            </a:xfrm>
            <a:prstGeom prst="rect">
              <a:avLst/>
            </a:prstGeom>
            <a:noFill/>
            <a:ln>
              <a:noFill/>
            </a:ln>
          </p:spPr>
          <p:txBody>
            <a:bodyPr lIns="217475" tIns="108725" rIns="217475" bIns="108725" anchor="t" anchorCtr="0">
              <a:noAutofit/>
            </a:bodyPr>
            <a:lstStyle/>
            <a:p>
              <a:pPr lvl="0">
                <a:lnSpc>
                  <a:spcPct val="155882"/>
                </a:lnSpc>
                <a:buClr>
                  <a:schemeClr val="dk1"/>
                </a:buClr>
                <a:buSzPct val="25000"/>
              </a:pPr>
              <a:r>
                <a:rPr lang="nb-NO" sz="4000" dirty="0"/>
                <a:t>HTML </a:t>
              </a:r>
              <a:r>
                <a:rPr lang="nb-NO" sz="4000" i="1" dirty="0"/>
                <a:t>(</a:t>
              </a:r>
              <a:r>
                <a:rPr lang="nb-NO" sz="4000" b="1" i="1" dirty="0" err="1"/>
                <a:t>Hypertext</a:t>
              </a:r>
              <a:r>
                <a:rPr lang="nb-NO" sz="4000" i="1" dirty="0"/>
                <a:t> </a:t>
              </a:r>
              <a:r>
                <a:rPr lang="nb-NO" sz="4000" b="1" i="1" dirty="0" err="1"/>
                <a:t>Markup</a:t>
              </a:r>
              <a:r>
                <a:rPr lang="nb-NO" sz="4000" i="1" dirty="0"/>
                <a:t> </a:t>
              </a:r>
              <a:r>
                <a:rPr lang="nb-NO" sz="4000" b="1" i="1" dirty="0"/>
                <a:t>Language</a:t>
              </a:r>
              <a:r>
                <a:rPr lang="nb-NO" sz="4000" i="1" dirty="0"/>
                <a:t>)</a:t>
              </a:r>
              <a:r>
                <a:rPr lang="nb-NO" sz="4000" dirty="0"/>
                <a:t> er et markeringsspråk (</a:t>
              </a:r>
              <a:r>
                <a:rPr lang="nb-NO" sz="4000" dirty="0" err="1"/>
                <a:t>markup</a:t>
              </a:r>
              <a:r>
                <a:rPr lang="nb-NO" sz="4000" dirty="0"/>
                <a:t> </a:t>
              </a:r>
              <a:r>
                <a:rPr lang="nb-NO" sz="4000" dirty="0" err="1"/>
                <a:t>language</a:t>
              </a:r>
              <a:r>
                <a:rPr lang="nb-NO" sz="4000" dirty="0"/>
                <a:t>). </a:t>
              </a:r>
              <a:r>
                <a:rPr lang="nb-NO" sz="4000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Det ansees typisk ikke som et programmeringsspråk, fordi det kan ikke for seg selv gjøre aritmetiske operasjoner, kjøre operasjoner i løkker, o.l.</a:t>
              </a:r>
            </a:p>
            <a:p>
              <a:pPr lvl="0">
                <a:lnSpc>
                  <a:spcPct val="155882"/>
                </a:lnSpc>
                <a:buClr>
                  <a:schemeClr val="dk1"/>
                </a:buClr>
                <a:buSzPct val="25000"/>
              </a:pPr>
              <a:endParaRPr lang="nb-NO" sz="40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lvl="0">
                <a:lnSpc>
                  <a:spcPct val="155882"/>
                </a:lnSpc>
                <a:buClr>
                  <a:schemeClr val="dk1"/>
                </a:buClr>
                <a:buSzPct val="25000"/>
              </a:pPr>
              <a:endParaRPr lang="nb-NO" sz="40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6" name="Shape 56"/>
            <p:cNvSpPr/>
            <p:nvPr/>
          </p:nvSpPr>
          <p:spPr>
            <a:xfrm>
              <a:off x="3380289" y="3079119"/>
              <a:ext cx="15007102" cy="948977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rtl="0">
                <a:lnSpc>
                  <a:spcPct val="115625"/>
                </a:lnSpc>
                <a:spcBef>
                  <a:spcPts val="0"/>
                </a:spcBef>
                <a:buSzPct val="25000"/>
                <a:buNone/>
              </a:pPr>
              <a:r>
                <a:rPr lang="en-US" sz="6400" dirty="0" err="1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Hva</a:t>
              </a:r>
              <a:r>
                <a:rPr lang="en-US" sz="6400" dirty="0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6400" dirty="0" err="1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består</a:t>
              </a:r>
              <a:r>
                <a:rPr lang="en-US" sz="6400" dirty="0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6400" dirty="0" err="1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en</a:t>
              </a:r>
              <a:r>
                <a:rPr lang="en-US" sz="6400" dirty="0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6400" dirty="0" err="1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nettside</a:t>
              </a:r>
              <a:r>
                <a:rPr lang="en-US" sz="6400" dirty="0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6400" dirty="0" err="1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av</a:t>
              </a:r>
              <a:r>
                <a:rPr lang="en-US" sz="6400" dirty="0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?:</a:t>
              </a:r>
              <a:r>
                <a:rPr lang="en-US" sz="6400" b="1" dirty="0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HTML</a:t>
              </a:r>
              <a:endParaRPr lang="en-US" sz="4400" b="1" i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171E2705-1F41-3F44-AF79-3EBCCA14DA06}"/>
              </a:ext>
            </a:extLst>
          </p:cNvPr>
          <p:cNvSpPr/>
          <p:nvPr/>
        </p:nvSpPr>
        <p:spPr>
          <a:xfrm>
            <a:off x="3984322" y="7204679"/>
            <a:ext cx="15416861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3200" dirty="0">
                <a:solidFill>
                  <a:srgbClr val="446FBE"/>
                </a:solidFill>
                <a:latin typeface="Courier" pitchFamily="2" charset="0"/>
              </a:rPr>
              <a:t>&lt;html&gt;</a:t>
            </a:r>
          </a:p>
          <a:p>
            <a:r>
              <a:rPr lang="nb-NO" sz="3200" dirty="0">
                <a:solidFill>
                  <a:srgbClr val="446FBE"/>
                </a:solidFill>
                <a:latin typeface="Courier" pitchFamily="2" charset="0"/>
              </a:rPr>
              <a:t>	&lt;head&gt;</a:t>
            </a:r>
          </a:p>
          <a:p>
            <a:r>
              <a:rPr lang="nb-NO" sz="3200" dirty="0">
                <a:solidFill>
                  <a:srgbClr val="446FBE"/>
                </a:solidFill>
                <a:latin typeface="Courier" pitchFamily="2" charset="0"/>
              </a:rPr>
              <a:t>		&lt;</a:t>
            </a:r>
            <a:r>
              <a:rPr lang="nb-NO" sz="3200" dirty="0" err="1">
                <a:solidFill>
                  <a:srgbClr val="446FBE"/>
                </a:solidFill>
                <a:latin typeface="Courier" pitchFamily="2" charset="0"/>
              </a:rPr>
              <a:t>title</a:t>
            </a:r>
            <a:r>
              <a:rPr lang="nb-NO" sz="3200" dirty="0">
                <a:solidFill>
                  <a:srgbClr val="446FBE"/>
                </a:solidFill>
                <a:latin typeface="Courier" pitchFamily="2" charset="0"/>
              </a:rPr>
              <a:t>&gt;</a:t>
            </a:r>
            <a:r>
              <a:rPr lang="nb-NO" sz="3200" dirty="0">
                <a:solidFill>
                  <a:schemeClr val="accent1"/>
                </a:solidFill>
                <a:latin typeface="Courier" pitchFamily="2" charset="0"/>
              </a:rPr>
              <a:t>Tittelen i fanen til nettsiden</a:t>
            </a:r>
            <a:r>
              <a:rPr lang="nb-NO" sz="3200" dirty="0">
                <a:solidFill>
                  <a:srgbClr val="446FBE"/>
                </a:solidFill>
                <a:latin typeface="Courier" pitchFamily="2" charset="0"/>
              </a:rPr>
              <a:t>&lt;/</a:t>
            </a:r>
            <a:r>
              <a:rPr lang="nb-NO" sz="3200" dirty="0" err="1">
                <a:solidFill>
                  <a:srgbClr val="446FBE"/>
                </a:solidFill>
                <a:latin typeface="Courier" pitchFamily="2" charset="0"/>
              </a:rPr>
              <a:t>title</a:t>
            </a:r>
            <a:r>
              <a:rPr lang="nb-NO" sz="3200" dirty="0">
                <a:solidFill>
                  <a:srgbClr val="446FBE"/>
                </a:solidFill>
                <a:latin typeface="Courier" pitchFamily="2" charset="0"/>
              </a:rPr>
              <a:t>&gt;</a:t>
            </a:r>
          </a:p>
          <a:p>
            <a:r>
              <a:rPr lang="nb-NO" sz="3200" dirty="0">
                <a:solidFill>
                  <a:srgbClr val="446FBE"/>
                </a:solidFill>
                <a:latin typeface="Courier" pitchFamily="2" charset="0"/>
              </a:rPr>
              <a:t>	&lt;/head&gt;</a:t>
            </a:r>
          </a:p>
          <a:p>
            <a:r>
              <a:rPr lang="nb-NO" sz="3200" dirty="0">
                <a:solidFill>
                  <a:srgbClr val="446FBE"/>
                </a:solidFill>
                <a:latin typeface="Courier" pitchFamily="2" charset="0"/>
              </a:rPr>
              <a:t>	&lt;body&gt;		</a:t>
            </a:r>
          </a:p>
          <a:p>
            <a:r>
              <a:rPr lang="nb-NO" sz="3200" dirty="0">
                <a:solidFill>
                  <a:srgbClr val="446FBE"/>
                </a:solidFill>
                <a:latin typeface="Courier" pitchFamily="2" charset="0"/>
              </a:rPr>
              <a:t>		&lt;h1&gt;</a:t>
            </a:r>
            <a:r>
              <a:rPr lang="nb-NO" sz="3200" dirty="0">
                <a:solidFill>
                  <a:schemeClr val="accent1"/>
                </a:solidFill>
                <a:latin typeface="Courier" pitchFamily="2" charset="0"/>
              </a:rPr>
              <a:t>Velkommen!</a:t>
            </a:r>
            <a:r>
              <a:rPr lang="nb-NO" sz="3200" dirty="0">
                <a:solidFill>
                  <a:srgbClr val="446FBE"/>
                </a:solidFill>
                <a:latin typeface="Courier" pitchFamily="2" charset="0"/>
              </a:rPr>
              <a:t>&lt;/h1&gt;</a:t>
            </a:r>
          </a:p>
          <a:p>
            <a:r>
              <a:rPr lang="nb-NO" sz="3200" dirty="0">
                <a:solidFill>
                  <a:srgbClr val="446FBE"/>
                </a:solidFill>
                <a:latin typeface="Courier" pitchFamily="2" charset="0"/>
              </a:rPr>
              <a:t>		&lt;h2&gt;</a:t>
            </a:r>
            <a:r>
              <a:rPr lang="nb-NO" sz="3200" dirty="0">
                <a:solidFill>
                  <a:schemeClr val="accent1"/>
                </a:solidFill>
                <a:latin typeface="Courier" pitchFamily="2" charset="0"/>
              </a:rPr>
              <a:t>Min nettside.</a:t>
            </a:r>
            <a:r>
              <a:rPr lang="nb-NO" sz="3200" dirty="0">
                <a:solidFill>
                  <a:srgbClr val="446FBE"/>
                </a:solidFill>
                <a:latin typeface="Courier" pitchFamily="2" charset="0"/>
              </a:rPr>
              <a:t>&lt;/h2&gt;</a:t>
            </a:r>
          </a:p>
          <a:p>
            <a:r>
              <a:rPr lang="nb-NO" sz="3200" dirty="0">
                <a:solidFill>
                  <a:srgbClr val="446FBE"/>
                </a:solidFill>
                <a:latin typeface="Courier" pitchFamily="2" charset="0"/>
              </a:rPr>
              <a:t>		&lt;p&gt;</a:t>
            </a:r>
            <a:r>
              <a:rPr lang="nb-NO" sz="3200" dirty="0">
                <a:solidFill>
                  <a:schemeClr val="accent1"/>
                </a:solidFill>
                <a:latin typeface="Courier" pitchFamily="2" charset="0"/>
              </a:rPr>
              <a:t>Håper nettsiden min er interessant.</a:t>
            </a:r>
            <a:r>
              <a:rPr lang="nb-NO" sz="3200" dirty="0">
                <a:solidFill>
                  <a:srgbClr val="446FBE"/>
                </a:solidFill>
                <a:latin typeface="Courier" pitchFamily="2" charset="0"/>
              </a:rPr>
              <a:t>&lt;/p&gt;</a:t>
            </a:r>
          </a:p>
          <a:p>
            <a:r>
              <a:rPr lang="nb-NO" sz="3200" dirty="0">
                <a:solidFill>
                  <a:srgbClr val="446FBE"/>
                </a:solidFill>
                <a:latin typeface="Courier" pitchFamily="2" charset="0"/>
              </a:rPr>
              <a:t>	&lt;/body&gt;</a:t>
            </a:r>
          </a:p>
          <a:p>
            <a:r>
              <a:rPr lang="nb-NO" sz="3200" dirty="0">
                <a:solidFill>
                  <a:srgbClr val="446FBE"/>
                </a:solidFill>
                <a:latin typeface="Courier" pitchFamily="2" charset="0"/>
              </a:rPr>
              <a:t>&lt;/html&gt;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E83C67-24A5-B44E-9D16-E47BE0D7D9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39985" y="7439891"/>
            <a:ext cx="6162362" cy="4030518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04F1CD51-2E17-6948-BDD9-C797B88CEC3C}"/>
              </a:ext>
            </a:extLst>
          </p:cNvPr>
          <p:cNvGrpSpPr/>
          <p:nvPr/>
        </p:nvGrpSpPr>
        <p:grpSpPr>
          <a:xfrm>
            <a:off x="7585364" y="7631671"/>
            <a:ext cx="15117873" cy="1075911"/>
            <a:chOff x="7585364" y="7631671"/>
            <a:chExt cx="15117873" cy="107591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52EC45B-0B58-9941-BD60-BC142601701D}"/>
                </a:ext>
              </a:extLst>
            </p:cNvPr>
            <p:cNvSpPr/>
            <p:nvPr/>
          </p:nvSpPr>
          <p:spPr>
            <a:xfrm>
              <a:off x="7585364" y="8188036"/>
              <a:ext cx="7377545" cy="519546"/>
            </a:xfrm>
            <a:prstGeom prst="rect">
              <a:avLst/>
            </a:prstGeom>
            <a:solidFill>
              <a:srgbClr val="FFFF00">
                <a:alpha val="5098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C6FF1DC-B91E-CF40-BFEC-2627E029CAB4}"/>
                </a:ext>
              </a:extLst>
            </p:cNvPr>
            <p:cNvSpPr/>
            <p:nvPr/>
          </p:nvSpPr>
          <p:spPr>
            <a:xfrm>
              <a:off x="19276491" y="7631671"/>
              <a:ext cx="3426746" cy="519546"/>
            </a:xfrm>
            <a:prstGeom prst="rect">
              <a:avLst/>
            </a:prstGeom>
            <a:solidFill>
              <a:srgbClr val="FFFF00">
                <a:alpha val="5098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 dirty="0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AE1A7A86-E09A-0443-8888-2312D319A529}"/>
              </a:ext>
            </a:extLst>
          </p:cNvPr>
          <p:cNvGrpSpPr/>
          <p:nvPr/>
        </p:nvGrpSpPr>
        <p:grpSpPr>
          <a:xfrm>
            <a:off x="6855891" y="8915121"/>
            <a:ext cx="14092182" cy="1212236"/>
            <a:chOff x="6855891" y="8915121"/>
            <a:chExt cx="14092182" cy="1212236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7DCDE82-6940-E74C-A67E-90B2F25EBBB3}"/>
                </a:ext>
              </a:extLst>
            </p:cNvPr>
            <p:cNvSpPr/>
            <p:nvPr/>
          </p:nvSpPr>
          <p:spPr>
            <a:xfrm>
              <a:off x="6855891" y="9670157"/>
              <a:ext cx="2516709" cy="457200"/>
            </a:xfrm>
            <a:prstGeom prst="rect">
              <a:avLst/>
            </a:prstGeom>
            <a:solidFill>
              <a:srgbClr val="00B050">
                <a:alpha val="5098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C2FF01B-048E-6642-9041-507353589246}"/>
                </a:ext>
              </a:extLst>
            </p:cNvPr>
            <p:cNvSpPr/>
            <p:nvPr/>
          </p:nvSpPr>
          <p:spPr>
            <a:xfrm>
              <a:off x="17857029" y="8915121"/>
              <a:ext cx="3091044" cy="482547"/>
            </a:xfrm>
            <a:prstGeom prst="rect">
              <a:avLst/>
            </a:prstGeom>
            <a:solidFill>
              <a:srgbClr val="00B050">
                <a:alpha val="5098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 dirty="0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E058A134-8BC1-264D-8D47-7C0BE5142CFA}"/>
              </a:ext>
            </a:extLst>
          </p:cNvPr>
          <p:cNvGrpSpPr/>
          <p:nvPr/>
        </p:nvGrpSpPr>
        <p:grpSpPr>
          <a:xfrm>
            <a:off x="6855890" y="9804175"/>
            <a:ext cx="13447947" cy="894430"/>
            <a:chOff x="6855890" y="9804175"/>
            <a:chExt cx="13447947" cy="89443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BD9DF1F-0037-9C49-A4C3-611FD0E89A59}"/>
                </a:ext>
              </a:extLst>
            </p:cNvPr>
            <p:cNvSpPr/>
            <p:nvPr/>
          </p:nvSpPr>
          <p:spPr>
            <a:xfrm>
              <a:off x="6855890" y="10205690"/>
              <a:ext cx="3222845" cy="492915"/>
            </a:xfrm>
            <a:prstGeom prst="rect">
              <a:avLst/>
            </a:prstGeom>
            <a:solidFill>
              <a:schemeClr val="accent2">
                <a:alpha val="5098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ABC8004-03F8-4145-8698-9A6116BAAFC3}"/>
                </a:ext>
              </a:extLst>
            </p:cNvPr>
            <p:cNvSpPr/>
            <p:nvPr/>
          </p:nvSpPr>
          <p:spPr>
            <a:xfrm>
              <a:off x="17926931" y="9804175"/>
              <a:ext cx="2376906" cy="470145"/>
            </a:xfrm>
            <a:prstGeom prst="rect">
              <a:avLst/>
            </a:prstGeom>
            <a:solidFill>
              <a:schemeClr val="accent2">
                <a:alpha val="5098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823A9D4-84A8-DE41-9FA0-6F16A19305A7}"/>
              </a:ext>
            </a:extLst>
          </p:cNvPr>
          <p:cNvGrpSpPr/>
          <p:nvPr/>
        </p:nvGrpSpPr>
        <p:grpSpPr>
          <a:xfrm>
            <a:off x="6655824" y="10680826"/>
            <a:ext cx="15393836" cy="409107"/>
            <a:chOff x="6655824" y="10680826"/>
            <a:chExt cx="15393836" cy="409107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3EE5859-6090-D647-947D-9F0AF9F9EB4F}"/>
                </a:ext>
              </a:extLst>
            </p:cNvPr>
            <p:cNvSpPr/>
            <p:nvPr/>
          </p:nvSpPr>
          <p:spPr>
            <a:xfrm>
              <a:off x="6655824" y="10698019"/>
              <a:ext cx="8535685" cy="391914"/>
            </a:xfrm>
            <a:prstGeom prst="rect">
              <a:avLst/>
            </a:prstGeom>
            <a:solidFill>
              <a:srgbClr val="0070C0">
                <a:alpha val="5098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1BB7195-8421-B748-858B-79DED5D14B85}"/>
                </a:ext>
              </a:extLst>
            </p:cNvPr>
            <p:cNvSpPr/>
            <p:nvPr/>
          </p:nvSpPr>
          <p:spPr>
            <a:xfrm>
              <a:off x="17926930" y="10680826"/>
              <a:ext cx="4122730" cy="311846"/>
            </a:xfrm>
            <a:prstGeom prst="rect">
              <a:avLst/>
            </a:prstGeom>
            <a:solidFill>
              <a:srgbClr val="0070C0">
                <a:alpha val="5098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 dirty="0"/>
            </a:p>
          </p:txBody>
        </p:sp>
      </p:grpSp>
    </p:spTree>
    <p:extLst>
      <p:ext uri="{BB962C8B-B14F-4D97-AF65-F5344CB8AC3E}">
        <p14:creationId xmlns:p14="http://schemas.microsoft.com/office/powerpoint/2010/main" val="111736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/>
          <p:nvPr/>
        </p:nvSpPr>
        <p:spPr>
          <a:xfrm>
            <a:off x="10078735" y="3553608"/>
            <a:ext cx="4143985" cy="414398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128" y="0"/>
                </a:moveTo>
                <a:cubicBezTo>
                  <a:pt x="65495" y="11"/>
                  <a:pt x="70858" y="2070"/>
                  <a:pt x="74945" y="6174"/>
                </a:cubicBezTo>
                <a:lnTo>
                  <a:pt x="113889" y="45285"/>
                </a:lnTo>
                <a:cubicBezTo>
                  <a:pt x="122061" y="53493"/>
                  <a:pt x="122033" y="66772"/>
                  <a:pt x="113825" y="74945"/>
                </a:cubicBezTo>
                <a:lnTo>
                  <a:pt x="74714" y="113889"/>
                </a:lnTo>
                <a:cubicBezTo>
                  <a:pt x="66506" y="122061"/>
                  <a:pt x="53227" y="122033"/>
                  <a:pt x="45055" y="113825"/>
                </a:cubicBezTo>
                <a:lnTo>
                  <a:pt x="6110" y="74714"/>
                </a:lnTo>
                <a:cubicBezTo>
                  <a:pt x="-2061" y="66506"/>
                  <a:pt x="-2033" y="53227"/>
                  <a:pt x="6174" y="45055"/>
                </a:cubicBezTo>
                <a:lnTo>
                  <a:pt x="45286" y="6110"/>
                </a:lnTo>
                <a:cubicBezTo>
                  <a:pt x="49389" y="2024"/>
                  <a:pt x="54761" y="-11"/>
                  <a:pt x="60128" y="0"/>
                </a:cubicBezTo>
                <a:close/>
              </a:path>
            </a:pathLst>
          </a:custGeom>
          <a:noFill/>
          <a:ln>
            <a:noFill/>
          </a:ln>
        </p:spPr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3C9AE80-9B73-7540-8E0A-17737C326528}"/>
              </a:ext>
            </a:extLst>
          </p:cNvPr>
          <p:cNvGrpSpPr/>
          <p:nvPr/>
        </p:nvGrpSpPr>
        <p:grpSpPr>
          <a:xfrm>
            <a:off x="3380289" y="1906302"/>
            <a:ext cx="15007102" cy="4035383"/>
            <a:chOff x="3380289" y="3079119"/>
            <a:chExt cx="15007102" cy="4035383"/>
          </a:xfrm>
        </p:grpSpPr>
        <p:sp>
          <p:nvSpPr>
            <p:cNvPr id="54" name="Shape 54"/>
            <p:cNvSpPr txBox="1"/>
            <p:nvPr/>
          </p:nvSpPr>
          <p:spPr>
            <a:xfrm>
              <a:off x="3380289" y="4726425"/>
              <a:ext cx="13052017" cy="2388077"/>
            </a:xfrm>
            <a:prstGeom prst="rect">
              <a:avLst/>
            </a:prstGeom>
            <a:noFill/>
            <a:ln>
              <a:noFill/>
            </a:ln>
          </p:spPr>
          <p:txBody>
            <a:bodyPr lIns="217475" tIns="108725" rIns="217475" bIns="108725" anchor="t" anchorCtr="0">
              <a:noAutofit/>
            </a:bodyPr>
            <a:lstStyle/>
            <a:p>
              <a:pPr lvl="0">
                <a:lnSpc>
                  <a:spcPct val="155882"/>
                </a:lnSpc>
                <a:buClr>
                  <a:schemeClr val="dk1"/>
                </a:buClr>
                <a:buSzPct val="25000"/>
              </a:pPr>
              <a:r>
                <a:rPr lang="nb-NO" sz="4000" dirty="0"/>
                <a:t>CSS </a:t>
              </a:r>
              <a:r>
                <a:rPr lang="nb-NO" sz="4000" i="1" dirty="0"/>
                <a:t>(</a:t>
              </a:r>
              <a:r>
                <a:rPr lang="nb-NO" sz="4000" i="1" dirty="0" err="1"/>
                <a:t>Cascading</a:t>
              </a:r>
              <a:r>
                <a:rPr lang="nb-NO" sz="4000" i="1" dirty="0"/>
                <a:t> Style </a:t>
              </a:r>
              <a:r>
                <a:rPr lang="nb-NO" sz="4000" i="1" dirty="0" err="1"/>
                <a:t>Sheets</a:t>
              </a:r>
              <a:r>
                <a:rPr lang="nb-NO" sz="4000" i="1" dirty="0"/>
                <a:t>) </a:t>
              </a:r>
              <a:r>
                <a:rPr lang="nb-NO" sz="4000" dirty="0"/>
                <a:t>brukes for å gi nettsider form og farge. Mer om dette neste forelesning!</a:t>
              </a:r>
              <a:endParaRPr lang="nb-NO" sz="40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lvl="0">
                <a:lnSpc>
                  <a:spcPct val="155882"/>
                </a:lnSpc>
                <a:buClr>
                  <a:schemeClr val="dk1"/>
                </a:buClr>
                <a:buSzPct val="25000"/>
              </a:pPr>
              <a:endParaRPr lang="nb-NO" sz="40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lvl="0">
                <a:lnSpc>
                  <a:spcPct val="155882"/>
                </a:lnSpc>
                <a:buClr>
                  <a:schemeClr val="dk1"/>
                </a:buClr>
                <a:buSzPct val="25000"/>
              </a:pPr>
              <a:endParaRPr lang="nb-NO" sz="40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6" name="Shape 56"/>
            <p:cNvSpPr/>
            <p:nvPr/>
          </p:nvSpPr>
          <p:spPr>
            <a:xfrm>
              <a:off x="3380289" y="3079119"/>
              <a:ext cx="15007102" cy="948977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rtl="0">
                <a:lnSpc>
                  <a:spcPct val="115625"/>
                </a:lnSpc>
                <a:spcBef>
                  <a:spcPts val="0"/>
                </a:spcBef>
                <a:buSzPct val="25000"/>
                <a:buNone/>
              </a:pPr>
              <a:r>
                <a:rPr lang="en-US" sz="6400" dirty="0" err="1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Hva</a:t>
              </a:r>
              <a:r>
                <a:rPr lang="en-US" sz="6400" dirty="0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6400" dirty="0" err="1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består</a:t>
              </a:r>
              <a:r>
                <a:rPr lang="en-US" sz="6400" dirty="0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6400" dirty="0" err="1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en</a:t>
              </a:r>
              <a:r>
                <a:rPr lang="en-US" sz="6400" dirty="0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6400" dirty="0" err="1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nettside</a:t>
              </a:r>
              <a:r>
                <a:rPr lang="en-US" sz="6400" dirty="0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6400" dirty="0" err="1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av</a:t>
              </a:r>
              <a:r>
                <a:rPr lang="en-US" sz="6400" dirty="0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?:</a:t>
              </a:r>
              <a:r>
                <a:rPr lang="en-US" sz="6400" b="1" dirty="0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CSS</a:t>
              </a:r>
              <a:endParaRPr lang="en-US" sz="4400" b="1" i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171E2705-1F41-3F44-AF79-3EBCCA14DA06}"/>
              </a:ext>
            </a:extLst>
          </p:cNvPr>
          <p:cNvSpPr/>
          <p:nvPr/>
        </p:nvSpPr>
        <p:spPr>
          <a:xfrm>
            <a:off x="3706027" y="6250522"/>
            <a:ext cx="7017392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3200" dirty="0">
                <a:solidFill>
                  <a:srgbClr val="446FBE"/>
                </a:solidFill>
                <a:latin typeface="Courier" pitchFamily="2" charset="0"/>
              </a:rPr>
              <a:t>body </a:t>
            </a:r>
            <a:r>
              <a:rPr lang="nb-NO" sz="3200" dirty="0">
                <a:solidFill>
                  <a:schemeClr val="bg2"/>
                </a:solidFill>
                <a:latin typeface="Courier" pitchFamily="2" charset="0"/>
              </a:rPr>
              <a:t>{</a:t>
            </a:r>
          </a:p>
          <a:p>
            <a:r>
              <a:rPr lang="nb-NO" sz="3200" dirty="0">
                <a:solidFill>
                  <a:srgbClr val="446FBE"/>
                </a:solidFill>
                <a:latin typeface="Courier" pitchFamily="2" charset="0"/>
              </a:rPr>
              <a:t>	</a:t>
            </a:r>
            <a:r>
              <a:rPr lang="nb-NO" sz="3200" dirty="0" err="1">
                <a:solidFill>
                  <a:srgbClr val="8757AD"/>
                </a:solidFill>
                <a:latin typeface="Courier" pitchFamily="2" charset="0"/>
              </a:rPr>
              <a:t>background-color</a:t>
            </a:r>
            <a:r>
              <a:rPr lang="nb-NO" sz="3200" dirty="0">
                <a:solidFill>
                  <a:srgbClr val="446FBE"/>
                </a:solidFill>
                <a:latin typeface="Courier" pitchFamily="2" charset="0"/>
              </a:rPr>
              <a:t>: red</a:t>
            </a:r>
            <a:r>
              <a:rPr lang="nb-NO" sz="3200" dirty="0">
                <a:solidFill>
                  <a:schemeClr val="bg2"/>
                </a:solidFill>
                <a:latin typeface="Courier" pitchFamily="2" charset="0"/>
              </a:rPr>
              <a:t>;</a:t>
            </a:r>
          </a:p>
          <a:p>
            <a:r>
              <a:rPr lang="nb-NO" sz="3200" dirty="0">
                <a:solidFill>
                  <a:schemeClr val="bg2"/>
                </a:solidFill>
                <a:latin typeface="Courier" pitchFamily="2" charset="0"/>
              </a:rPr>
              <a:t>}</a:t>
            </a:r>
          </a:p>
          <a:p>
            <a:endParaRPr lang="nb-NO" sz="3200" dirty="0">
              <a:solidFill>
                <a:srgbClr val="446FBE"/>
              </a:solidFill>
              <a:latin typeface="Courier" pitchFamily="2" charset="0"/>
            </a:endParaRPr>
          </a:p>
          <a:p>
            <a:r>
              <a:rPr lang="nb-NO" sz="3200" dirty="0">
                <a:solidFill>
                  <a:srgbClr val="446FBE"/>
                </a:solidFill>
                <a:latin typeface="Courier" pitchFamily="2" charset="0"/>
              </a:rPr>
              <a:t>#</a:t>
            </a:r>
            <a:r>
              <a:rPr lang="nb-NO" sz="3200" dirty="0" err="1">
                <a:solidFill>
                  <a:srgbClr val="446FBE"/>
                </a:solidFill>
                <a:latin typeface="Courier" pitchFamily="2" charset="0"/>
              </a:rPr>
              <a:t>welcomeText</a:t>
            </a:r>
            <a:r>
              <a:rPr lang="nb-NO" sz="3200" dirty="0">
                <a:solidFill>
                  <a:srgbClr val="446FBE"/>
                </a:solidFill>
                <a:latin typeface="Courier" pitchFamily="2" charset="0"/>
              </a:rPr>
              <a:t> </a:t>
            </a:r>
            <a:r>
              <a:rPr lang="nb-NO" sz="3200" dirty="0">
                <a:solidFill>
                  <a:schemeClr val="bg2"/>
                </a:solidFill>
                <a:latin typeface="Courier" pitchFamily="2" charset="0"/>
              </a:rPr>
              <a:t>{</a:t>
            </a:r>
          </a:p>
          <a:p>
            <a:r>
              <a:rPr lang="nb-NO" sz="3200" dirty="0">
                <a:solidFill>
                  <a:srgbClr val="446FBE"/>
                </a:solidFill>
                <a:latin typeface="Courier" pitchFamily="2" charset="0"/>
              </a:rPr>
              <a:t>	</a:t>
            </a:r>
            <a:r>
              <a:rPr lang="nb-NO" sz="3200" dirty="0">
                <a:solidFill>
                  <a:srgbClr val="8757AD"/>
                </a:solidFill>
                <a:latin typeface="Courier" pitchFamily="2" charset="0"/>
              </a:rPr>
              <a:t>font-</a:t>
            </a:r>
            <a:r>
              <a:rPr lang="nb-NO" sz="3200" dirty="0" err="1">
                <a:solidFill>
                  <a:srgbClr val="8757AD"/>
                </a:solidFill>
                <a:latin typeface="Courier" pitchFamily="2" charset="0"/>
              </a:rPr>
              <a:t>size</a:t>
            </a:r>
            <a:r>
              <a:rPr lang="nb-NO" sz="3200" dirty="0">
                <a:solidFill>
                  <a:srgbClr val="446FBE"/>
                </a:solidFill>
                <a:latin typeface="Courier" pitchFamily="2" charset="0"/>
              </a:rPr>
              <a:t>: </a:t>
            </a:r>
            <a:r>
              <a:rPr lang="nb-NO" sz="3200" dirty="0">
                <a:solidFill>
                  <a:srgbClr val="6C8600"/>
                </a:solidFill>
                <a:latin typeface="Courier" pitchFamily="2" charset="0"/>
              </a:rPr>
              <a:t>100px</a:t>
            </a:r>
            <a:r>
              <a:rPr lang="nb-NO" sz="3200" dirty="0">
                <a:solidFill>
                  <a:schemeClr val="bg2"/>
                </a:solidFill>
                <a:latin typeface="Courier" pitchFamily="2" charset="0"/>
              </a:rPr>
              <a:t>;</a:t>
            </a:r>
          </a:p>
          <a:p>
            <a:r>
              <a:rPr lang="nb-NO" sz="3200" dirty="0">
                <a:solidFill>
                  <a:srgbClr val="446FBE"/>
                </a:solidFill>
                <a:latin typeface="Courier" pitchFamily="2" charset="0"/>
              </a:rPr>
              <a:t>	</a:t>
            </a:r>
            <a:r>
              <a:rPr lang="nb-NO" sz="3200" dirty="0">
                <a:solidFill>
                  <a:srgbClr val="8757AD"/>
                </a:solidFill>
                <a:latin typeface="Courier" pitchFamily="2" charset="0"/>
              </a:rPr>
              <a:t>font-</a:t>
            </a:r>
            <a:r>
              <a:rPr lang="nb-NO" sz="3200" dirty="0" err="1">
                <a:solidFill>
                  <a:srgbClr val="8757AD"/>
                </a:solidFill>
                <a:latin typeface="Courier" pitchFamily="2" charset="0"/>
              </a:rPr>
              <a:t>family</a:t>
            </a:r>
            <a:r>
              <a:rPr lang="nb-NO" sz="3200" dirty="0">
                <a:solidFill>
                  <a:srgbClr val="446FBE"/>
                </a:solidFill>
                <a:latin typeface="Courier" pitchFamily="2" charset="0"/>
              </a:rPr>
              <a:t>: </a:t>
            </a:r>
            <a:r>
              <a:rPr lang="nb-NO" sz="3200" dirty="0">
                <a:solidFill>
                  <a:srgbClr val="4C6BA4"/>
                </a:solidFill>
                <a:latin typeface="Courier" pitchFamily="2" charset="0"/>
              </a:rPr>
              <a:t>Courier</a:t>
            </a:r>
            <a:r>
              <a:rPr lang="nb-NO" sz="3200" dirty="0">
                <a:solidFill>
                  <a:schemeClr val="bg2"/>
                </a:solidFill>
                <a:latin typeface="Courier" pitchFamily="2" charset="0"/>
              </a:rPr>
              <a:t>;</a:t>
            </a:r>
          </a:p>
          <a:p>
            <a:r>
              <a:rPr lang="nb-NO" sz="3200" dirty="0">
                <a:solidFill>
                  <a:schemeClr val="bg2"/>
                </a:solidFill>
                <a:latin typeface="Courier" pitchFamily="2" charset="0"/>
              </a:rPr>
              <a:t>}</a:t>
            </a:r>
          </a:p>
          <a:p>
            <a:endParaRPr lang="nb-NO" sz="3200" dirty="0">
              <a:solidFill>
                <a:srgbClr val="446FBE"/>
              </a:solidFill>
              <a:latin typeface="Courier" pitchFamily="2" charset="0"/>
            </a:endParaRPr>
          </a:p>
          <a:p>
            <a:r>
              <a:rPr lang="nb-NO" sz="3200" dirty="0">
                <a:solidFill>
                  <a:srgbClr val="446FBE"/>
                </a:solidFill>
                <a:latin typeface="Courier" pitchFamily="2" charset="0"/>
              </a:rPr>
              <a:t>p </a:t>
            </a:r>
            <a:r>
              <a:rPr lang="nb-NO" sz="3200" dirty="0">
                <a:solidFill>
                  <a:schemeClr val="bg2"/>
                </a:solidFill>
                <a:latin typeface="Courier" pitchFamily="2" charset="0"/>
              </a:rPr>
              <a:t>{</a:t>
            </a:r>
          </a:p>
          <a:p>
            <a:r>
              <a:rPr lang="nb-NO" sz="3200" dirty="0">
                <a:solidFill>
                  <a:srgbClr val="446FBE"/>
                </a:solidFill>
                <a:latin typeface="Courier" pitchFamily="2" charset="0"/>
              </a:rPr>
              <a:t>	</a:t>
            </a:r>
            <a:r>
              <a:rPr lang="nb-NO" sz="3200" dirty="0" err="1">
                <a:solidFill>
                  <a:srgbClr val="8757AD"/>
                </a:solidFill>
                <a:latin typeface="Courier" pitchFamily="2" charset="0"/>
              </a:rPr>
              <a:t>color</a:t>
            </a:r>
            <a:r>
              <a:rPr lang="nb-NO" sz="3200" dirty="0">
                <a:solidFill>
                  <a:srgbClr val="446FBE"/>
                </a:solidFill>
                <a:latin typeface="Courier" pitchFamily="2" charset="0"/>
              </a:rPr>
              <a:t>: </a:t>
            </a:r>
            <a:r>
              <a:rPr lang="nb-NO" sz="3200" dirty="0">
                <a:solidFill>
                  <a:srgbClr val="E88601"/>
                </a:solidFill>
                <a:latin typeface="Courier" pitchFamily="2" charset="0"/>
              </a:rPr>
              <a:t>#</a:t>
            </a:r>
            <a:r>
              <a:rPr lang="nb-NO" sz="3200" dirty="0" err="1">
                <a:solidFill>
                  <a:srgbClr val="E88601"/>
                </a:solidFill>
                <a:latin typeface="Courier" pitchFamily="2" charset="0"/>
              </a:rPr>
              <a:t>ffffff</a:t>
            </a:r>
            <a:r>
              <a:rPr lang="nb-NO" sz="3200" dirty="0">
                <a:solidFill>
                  <a:schemeClr val="bg2"/>
                </a:solidFill>
                <a:latin typeface="Courier" pitchFamily="2" charset="0"/>
              </a:rPr>
              <a:t>;</a:t>
            </a:r>
          </a:p>
          <a:p>
            <a:r>
              <a:rPr lang="nb-NO" sz="3200" dirty="0">
                <a:solidFill>
                  <a:schemeClr val="bg2"/>
                </a:solidFill>
                <a:latin typeface="Courier" pitchFamily="2" charset="0"/>
              </a:rPr>
              <a:t>}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B558855-9BE0-4B44-82C3-8FF43C1C96AF}"/>
              </a:ext>
            </a:extLst>
          </p:cNvPr>
          <p:cNvSpPr/>
          <p:nvPr/>
        </p:nvSpPr>
        <p:spPr>
          <a:xfrm>
            <a:off x="11500101" y="6640014"/>
            <a:ext cx="12698268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3200" dirty="0">
                <a:solidFill>
                  <a:srgbClr val="446FBE"/>
                </a:solidFill>
                <a:latin typeface="Courier" pitchFamily="2" charset="0"/>
              </a:rPr>
              <a:t>&lt;html&gt;</a:t>
            </a:r>
          </a:p>
          <a:p>
            <a:r>
              <a:rPr lang="nb-NO" sz="3200" dirty="0">
                <a:solidFill>
                  <a:srgbClr val="446FBE"/>
                </a:solidFill>
                <a:latin typeface="Courier" pitchFamily="2" charset="0"/>
              </a:rPr>
              <a:t>	&lt;head&gt;</a:t>
            </a:r>
          </a:p>
          <a:p>
            <a:r>
              <a:rPr lang="nb-NO" sz="2400" dirty="0">
                <a:solidFill>
                  <a:srgbClr val="446FBE"/>
                </a:solidFill>
                <a:latin typeface="Courier" pitchFamily="2" charset="0"/>
              </a:rPr>
              <a:t>		&lt;link </a:t>
            </a:r>
            <a:r>
              <a:rPr lang="nb-NO" sz="2400" dirty="0" err="1">
                <a:solidFill>
                  <a:schemeClr val="accent3">
                    <a:lumMod val="75000"/>
                  </a:schemeClr>
                </a:solidFill>
                <a:latin typeface="Courier" pitchFamily="2" charset="0"/>
              </a:rPr>
              <a:t>rel</a:t>
            </a:r>
            <a:r>
              <a:rPr lang="nb-NO" sz="2400" dirty="0">
                <a:solidFill>
                  <a:schemeClr val="accent3">
                    <a:lumMod val="75000"/>
                  </a:schemeClr>
                </a:solidFill>
                <a:latin typeface="Courier" pitchFamily="2" charset="0"/>
              </a:rPr>
              <a:t>=</a:t>
            </a:r>
            <a:r>
              <a:rPr lang="nb-NO" sz="2400" dirty="0">
                <a:solidFill>
                  <a:schemeClr val="accent4">
                    <a:lumMod val="10000"/>
                  </a:schemeClr>
                </a:solidFill>
                <a:latin typeface="Courier" pitchFamily="2" charset="0"/>
              </a:rPr>
              <a:t>"</a:t>
            </a:r>
            <a:r>
              <a:rPr lang="nb-NO" sz="2400" dirty="0" err="1">
                <a:solidFill>
                  <a:schemeClr val="accent4">
                    <a:lumMod val="10000"/>
                  </a:schemeClr>
                </a:solidFill>
                <a:latin typeface="Courier" pitchFamily="2" charset="0"/>
              </a:rPr>
              <a:t>stylesheet</a:t>
            </a:r>
            <a:r>
              <a:rPr lang="nb-NO" sz="2400" dirty="0">
                <a:solidFill>
                  <a:schemeClr val="accent4">
                    <a:lumMod val="10000"/>
                  </a:schemeClr>
                </a:solidFill>
                <a:latin typeface="Courier" pitchFamily="2" charset="0"/>
              </a:rPr>
              <a:t>"</a:t>
            </a:r>
            <a:r>
              <a:rPr lang="nb-NO" sz="2400" dirty="0">
                <a:solidFill>
                  <a:srgbClr val="446FBE"/>
                </a:solidFill>
                <a:latin typeface="Courier" pitchFamily="2" charset="0"/>
              </a:rPr>
              <a:t> </a:t>
            </a:r>
            <a:r>
              <a:rPr lang="nb-NO" sz="2400" dirty="0">
                <a:solidFill>
                  <a:schemeClr val="accent3">
                    <a:lumMod val="75000"/>
                  </a:schemeClr>
                </a:solidFill>
                <a:latin typeface="Courier" pitchFamily="2" charset="0"/>
              </a:rPr>
              <a:t>type=</a:t>
            </a:r>
            <a:r>
              <a:rPr lang="nb-NO" sz="2400" dirty="0">
                <a:solidFill>
                  <a:schemeClr val="accent4">
                    <a:lumMod val="10000"/>
                  </a:schemeClr>
                </a:solidFill>
                <a:latin typeface="Courier" pitchFamily="2" charset="0"/>
              </a:rPr>
              <a:t>"</a:t>
            </a:r>
            <a:r>
              <a:rPr lang="nb-NO" sz="2400" dirty="0" err="1">
                <a:solidFill>
                  <a:schemeClr val="accent4">
                    <a:lumMod val="10000"/>
                  </a:schemeClr>
                </a:solidFill>
                <a:latin typeface="Courier" pitchFamily="2" charset="0"/>
              </a:rPr>
              <a:t>text</a:t>
            </a:r>
            <a:r>
              <a:rPr lang="nb-NO" sz="2400" dirty="0">
                <a:solidFill>
                  <a:schemeClr val="accent4">
                    <a:lumMod val="10000"/>
                  </a:schemeClr>
                </a:solidFill>
                <a:latin typeface="Courier" pitchFamily="2" charset="0"/>
              </a:rPr>
              <a:t>/</a:t>
            </a:r>
            <a:r>
              <a:rPr lang="nb-NO" sz="2400" dirty="0" err="1">
                <a:solidFill>
                  <a:schemeClr val="accent4">
                    <a:lumMod val="10000"/>
                  </a:schemeClr>
                </a:solidFill>
                <a:latin typeface="Courier" pitchFamily="2" charset="0"/>
              </a:rPr>
              <a:t>css</a:t>
            </a:r>
            <a:r>
              <a:rPr lang="nb-NO" sz="2400" dirty="0">
                <a:solidFill>
                  <a:schemeClr val="accent4">
                    <a:lumMod val="10000"/>
                  </a:schemeClr>
                </a:solidFill>
                <a:latin typeface="Courier" pitchFamily="2" charset="0"/>
              </a:rPr>
              <a:t>"</a:t>
            </a:r>
            <a:r>
              <a:rPr lang="nb-NO" sz="2400" dirty="0">
                <a:solidFill>
                  <a:srgbClr val="446FBE"/>
                </a:solidFill>
                <a:latin typeface="Courier" pitchFamily="2" charset="0"/>
              </a:rPr>
              <a:t> </a:t>
            </a:r>
            <a:r>
              <a:rPr lang="nb-NO" sz="2400" dirty="0" err="1">
                <a:solidFill>
                  <a:schemeClr val="accent3">
                    <a:lumMod val="75000"/>
                  </a:schemeClr>
                </a:solidFill>
                <a:latin typeface="Courier" pitchFamily="2" charset="0"/>
              </a:rPr>
              <a:t>href</a:t>
            </a:r>
            <a:r>
              <a:rPr lang="nb-NO" sz="2400" dirty="0">
                <a:solidFill>
                  <a:schemeClr val="accent3">
                    <a:lumMod val="75000"/>
                  </a:schemeClr>
                </a:solidFill>
                <a:latin typeface="Courier" pitchFamily="2" charset="0"/>
              </a:rPr>
              <a:t>=</a:t>
            </a:r>
            <a:r>
              <a:rPr lang="nb-NO" sz="2400" dirty="0">
                <a:solidFill>
                  <a:schemeClr val="accent4">
                    <a:lumMod val="10000"/>
                  </a:schemeClr>
                </a:solidFill>
                <a:latin typeface="Courier" pitchFamily="2" charset="0"/>
              </a:rPr>
              <a:t>"</a:t>
            </a:r>
            <a:r>
              <a:rPr lang="nb-NO" sz="2400" dirty="0" err="1">
                <a:solidFill>
                  <a:schemeClr val="accent4">
                    <a:lumMod val="10000"/>
                  </a:schemeClr>
                </a:solidFill>
                <a:latin typeface="Courier" pitchFamily="2" charset="0"/>
              </a:rPr>
              <a:t>style.css</a:t>
            </a:r>
            <a:r>
              <a:rPr lang="nb-NO" sz="2400" dirty="0">
                <a:solidFill>
                  <a:schemeClr val="accent4">
                    <a:lumMod val="10000"/>
                  </a:schemeClr>
                </a:solidFill>
                <a:latin typeface="Courier" pitchFamily="2" charset="0"/>
              </a:rPr>
              <a:t>"</a:t>
            </a:r>
            <a:r>
              <a:rPr lang="nb-NO" sz="2400" dirty="0">
                <a:solidFill>
                  <a:srgbClr val="446FBE"/>
                </a:solidFill>
                <a:latin typeface="Courier" pitchFamily="2" charset="0"/>
              </a:rPr>
              <a:t>&gt;</a:t>
            </a:r>
          </a:p>
          <a:p>
            <a:r>
              <a:rPr lang="nb-NO" sz="3200" dirty="0">
                <a:solidFill>
                  <a:srgbClr val="446FBE"/>
                </a:solidFill>
                <a:latin typeface="Courier" pitchFamily="2" charset="0"/>
              </a:rPr>
              <a:t>	&lt;/head&gt;</a:t>
            </a:r>
          </a:p>
          <a:p>
            <a:r>
              <a:rPr lang="nb-NO" sz="3200" dirty="0">
                <a:solidFill>
                  <a:srgbClr val="446FBE"/>
                </a:solidFill>
                <a:latin typeface="Courier" pitchFamily="2" charset="0"/>
              </a:rPr>
              <a:t>	&lt;body&gt;		</a:t>
            </a:r>
          </a:p>
          <a:p>
            <a:r>
              <a:rPr lang="nb-NO" sz="3200" dirty="0">
                <a:solidFill>
                  <a:srgbClr val="446FBE"/>
                </a:solidFill>
                <a:latin typeface="Courier" pitchFamily="2" charset="0"/>
              </a:rPr>
              <a:t>		&lt;h1 </a:t>
            </a:r>
            <a:r>
              <a:rPr lang="nb-NO" sz="3200" dirty="0">
                <a:solidFill>
                  <a:schemeClr val="accent3">
                    <a:lumMod val="75000"/>
                  </a:schemeClr>
                </a:solidFill>
                <a:latin typeface="Courier" pitchFamily="2" charset="0"/>
              </a:rPr>
              <a:t>id=</a:t>
            </a:r>
            <a:r>
              <a:rPr lang="nb-NO" sz="3200" dirty="0">
                <a:solidFill>
                  <a:schemeClr val="accent4">
                    <a:lumMod val="10000"/>
                  </a:schemeClr>
                </a:solidFill>
                <a:latin typeface="Courier" pitchFamily="2" charset="0"/>
              </a:rPr>
              <a:t>"</a:t>
            </a:r>
            <a:r>
              <a:rPr lang="nb-NO" sz="3200" dirty="0" err="1">
                <a:solidFill>
                  <a:schemeClr val="accent4">
                    <a:lumMod val="10000"/>
                  </a:schemeClr>
                </a:solidFill>
                <a:latin typeface="Courier" pitchFamily="2" charset="0"/>
              </a:rPr>
              <a:t>welcomeText</a:t>
            </a:r>
            <a:r>
              <a:rPr lang="nb-NO" sz="3200" dirty="0">
                <a:solidFill>
                  <a:schemeClr val="accent4">
                    <a:lumMod val="10000"/>
                  </a:schemeClr>
                </a:solidFill>
                <a:latin typeface="Courier" pitchFamily="2" charset="0"/>
              </a:rPr>
              <a:t>"</a:t>
            </a:r>
            <a:r>
              <a:rPr lang="nb-NO" sz="3200" dirty="0">
                <a:solidFill>
                  <a:srgbClr val="446FBE"/>
                </a:solidFill>
                <a:latin typeface="Courier" pitchFamily="2" charset="0"/>
              </a:rPr>
              <a:t>&gt;</a:t>
            </a:r>
            <a:r>
              <a:rPr lang="nb-NO" sz="3200" dirty="0">
                <a:solidFill>
                  <a:schemeClr val="bg2"/>
                </a:solidFill>
                <a:latin typeface="Courier" pitchFamily="2" charset="0"/>
              </a:rPr>
              <a:t>Velkommen!</a:t>
            </a:r>
            <a:r>
              <a:rPr lang="nb-NO" sz="3200" dirty="0">
                <a:solidFill>
                  <a:srgbClr val="446FBE"/>
                </a:solidFill>
                <a:latin typeface="Courier" pitchFamily="2" charset="0"/>
              </a:rPr>
              <a:t>&lt;/h1&gt;		</a:t>
            </a:r>
          </a:p>
          <a:p>
            <a:r>
              <a:rPr lang="nb-NO" sz="3200" dirty="0">
                <a:solidFill>
                  <a:srgbClr val="446FBE"/>
                </a:solidFill>
                <a:latin typeface="Courier" pitchFamily="2" charset="0"/>
              </a:rPr>
              <a:t>		&lt;p&gt;</a:t>
            </a:r>
            <a:r>
              <a:rPr lang="nb-NO" sz="3200" dirty="0">
                <a:solidFill>
                  <a:schemeClr val="bg2"/>
                </a:solidFill>
                <a:latin typeface="Courier" pitchFamily="2" charset="0"/>
              </a:rPr>
              <a:t>Håper nettsiden min er interessant.</a:t>
            </a:r>
            <a:r>
              <a:rPr lang="nb-NO" sz="3200" dirty="0">
                <a:solidFill>
                  <a:srgbClr val="446FBE"/>
                </a:solidFill>
                <a:latin typeface="Courier" pitchFamily="2" charset="0"/>
              </a:rPr>
              <a:t>&lt;/p&gt;</a:t>
            </a:r>
          </a:p>
          <a:p>
            <a:r>
              <a:rPr lang="nb-NO" sz="3200" dirty="0">
                <a:solidFill>
                  <a:srgbClr val="446FBE"/>
                </a:solidFill>
                <a:latin typeface="Courier" pitchFamily="2" charset="0"/>
              </a:rPr>
              <a:t>	&lt;/body&gt;</a:t>
            </a:r>
          </a:p>
          <a:p>
            <a:r>
              <a:rPr lang="nb-NO" sz="3200" dirty="0">
                <a:solidFill>
                  <a:srgbClr val="446FBE"/>
                </a:solidFill>
                <a:latin typeface="Courier" pitchFamily="2" charset="0"/>
              </a:rPr>
              <a:t>&lt;/html&gt;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12AC2F-6A72-1C44-B750-D64843A2A8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94141" y="2660073"/>
            <a:ext cx="6975076" cy="3590449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C6163C72-520F-934E-99AC-6DA8D8E496F1}"/>
              </a:ext>
            </a:extLst>
          </p:cNvPr>
          <p:cNvGrpSpPr/>
          <p:nvPr/>
        </p:nvGrpSpPr>
        <p:grpSpPr>
          <a:xfrm>
            <a:off x="3706028" y="6250522"/>
            <a:ext cx="10412782" cy="4260005"/>
            <a:chOff x="3706028" y="6250522"/>
            <a:chExt cx="10412782" cy="426000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993F6E8-0C0D-6845-ADC2-170E0DE705BC}"/>
                </a:ext>
              </a:extLst>
            </p:cNvPr>
            <p:cNvSpPr/>
            <p:nvPr/>
          </p:nvSpPr>
          <p:spPr>
            <a:xfrm>
              <a:off x="3706028" y="6250522"/>
              <a:ext cx="1177700" cy="519546"/>
            </a:xfrm>
            <a:prstGeom prst="rect">
              <a:avLst/>
            </a:prstGeom>
            <a:solidFill>
              <a:srgbClr val="FFFF00">
                <a:alpha val="5098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EEE2191-7791-3046-90F5-0C79A25114E2}"/>
                </a:ext>
              </a:extLst>
            </p:cNvPr>
            <p:cNvSpPr/>
            <p:nvPr/>
          </p:nvSpPr>
          <p:spPr>
            <a:xfrm>
              <a:off x="12690701" y="8508545"/>
              <a:ext cx="1177700" cy="519546"/>
            </a:xfrm>
            <a:prstGeom prst="rect">
              <a:avLst/>
            </a:prstGeom>
            <a:solidFill>
              <a:srgbClr val="FFFF00">
                <a:alpha val="5098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2F2F657-CC4D-CA43-88E2-12CA82BA8265}"/>
                </a:ext>
              </a:extLst>
            </p:cNvPr>
            <p:cNvSpPr/>
            <p:nvPr/>
          </p:nvSpPr>
          <p:spPr>
            <a:xfrm>
              <a:off x="12941110" y="9990981"/>
              <a:ext cx="1177700" cy="519546"/>
            </a:xfrm>
            <a:prstGeom prst="rect">
              <a:avLst/>
            </a:prstGeom>
            <a:solidFill>
              <a:srgbClr val="FFFF00">
                <a:alpha val="5098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878207D1-EDC1-9843-B90A-E8C7CEE2EE9E}"/>
              </a:ext>
            </a:extLst>
          </p:cNvPr>
          <p:cNvGrpSpPr/>
          <p:nvPr/>
        </p:nvGrpSpPr>
        <p:grpSpPr>
          <a:xfrm>
            <a:off x="3706027" y="8248772"/>
            <a:ext cx="14660582" cy="1224519"/>
            <a:chOff x="3706027" y="8248772"/>
            <a:chExt cx="14660582" cy="1224519"/>
          </a:xfrm>
          <a:solidFill>
            <a:srgbClr val="0000B7">
              <a:alpha val="50980"/>
            </a:srgbClr>
          </a:solidFill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BEB4395-4C19-D14A-B4E3-2D844A69AEB4}"/>
                </a:ext>
              </a:extLst>
            </p:cNvPr>
            <p:cNvSpPr/>
            <p:nvPr/>
          </p:nvSpPr>
          <p:spPr>
            <a:xfrm>
              <a:off x="3706027" y="8248772"/>
              <a:ext cx="3089627" cy="51954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A9FA982-4C45-874B-876A-A0BAA12DC18B}"/>
                </a:ext>
              </a:extLst>
            </p:cNvPr>
            <p:cNvSpPr/>
            <p:nvPr/>
          </p:nvSpPr>
          <p:spPr>
            <a:xfrm>
              <a:off x="14378162" y="8953745"/>
              <a:ext cx="3988447" cy="51954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763BD44C-C82E-2E4E-888F-D414BC8EA70C}"/>
              </a:ext>
            </a:extLst>
          </p:cNvPr>
          <p:cNvGrpSpPr/>
          <p:nvPr/>
        </p:nvGrpSpPr>
        <p:grpSpPr>
          <a:xfrm>
            <a:off x="3706027" y="9504140"/>
            <a:ext cx="19813091" cy="1686846"/>
            <a:chOff x="3706027" y="9504140"/>
            <a:chExt cx="19813091" cy="1686846"/>
          </a:xfrm>
          <a:solidFill>
            <a:srgbClr val="00B100">
              <a:alpha val="50980"/>
            </a:srgbClr>
          </a:solidFill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F5A4A73-1C02-BE40-83CB-998967FCC98A}"/>
                </a:ext>
              </a:extLst>
            </p:cNvPr>
            <p:cNvSpPr/>
            <p:nvPr/>
          </p:nvSpPr>
          <p:spPr>
            <a:xfrm>
              <a:off x="3706027" y="10671440"/>
              <a:ext cx="429556" cy="51954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7E51A81-BDAE-9A4D-8FCA-32597F068046}"/>
                </a:ext>
              </a:extLst>
            </p:cNvPr>
            <p:cNvSpPr/>
            <p:nvPr/>
          </p:nvSpPr>
          <p:spPr>
            <a:xfrm>
              <a:off x="13647690" y="9515680"/>
              <a:ext cx="429556" cy="51954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76A4AA2-0199-9342-8F32-608B4FE4E980}"/>
                </a:ext>
              </a:extLst>
            </p:cNvPr>
            <p:cNvSpPr/>
            <p:nvPr/>
          </p:nvSpPr>
          <p:spPr>
            <a:xfrm>
              <a:off x="23089562" y="9504140"/>
              <a:ext cx="429556" cy="51954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</p:spTree>
    <p:extLst>
      <p:ext uri="{BB962C8B-B14F-4D97-AF65-F5344CB8AC3E}">
        <p14:creationId xmlns:p14="http://schemas.microsoft.com/office/powerpoint/2010/main" val="3489099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/>
          <p:nvPr/>
        </p:nvSpPr>
        <p:spPr>
          <a:xfrm>
            <a:off x="10078735" y="3553608"/>
            <a:ext cx="4143985" cy="414398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128" y="0"/>
                </a:moveTo>
                <a:cubicBezTo>
                  <a:pt x="65495" y="11"/>
                  <a:pt x="70858" y="2070"/>
                  <a:pt x="74945" y="6174"/>
                </a:cubicBezTo>
                <a:lnTo>
                  <a:pt x="113889" y="45285"/>
                </a:lnTo>
                <a:cubicBezTo>
                  <a:pt x="122061" y="53493"/>
                  <a:pt x="122033" y="66772"/>
                  <a:pt x="113825" y="74945"/>
                </a:cubicBezTo>
                <a:lnTo>
                  <a:pt x="74714" y="113889"/>
                </a:lnTo>
                <a:cubicBezTo>
                  <a:pt x="66506" y="122061"/>
                  <a:pt x="53227" y="122033"/>
                  <a:pt x="45055" y="113825"/>
                </a:cubicBezTo>
                <a:lnTo>
                  <a:pt x="6110" y="74714"/>
                </a:lnTo>
                <a:cubicBezTo>
                  <a:pt x="-2061" y="66506"/>
                  <a:pt x="-2033" y="53227"/>
                  <a:pt x="6174" y="45055"/>
                </a:cubicBezTo>
                <a:lnTo>
                  <a:pt x="45286" y="6110"/>
                </a:lnTo>
                <a:cubicBezTo>
                  <a:pt x="49389" y="2024"/>
                  <a:pt x="54761" y="-11"/>
                  <a:pt x="60128" y="0"/>
                </a:cubicBezTo>
                <a:close/>
              </a:path>
            </a:pathLst>
          </a:custGeom>
          <a:noFill/>
          <a:ln>
            <a:noFill/>
          </a:ln>
        </p:spPr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3C9AE80-9B73-7540-8E0A-17737C326528}"/>
              </a:ext>
            </a:extLst>
          </p:cNvPr>
          <p:cNvGrpSpPr/>
          <p:nvPr/>
        </p:nvGrpSpPr>
        <p:grpSpPr>
          <a:xfrm>
            <a:off x="3380288" y="3079119"/>
            <a:ext cx="18843607" cy="7709686"/>
            <a:chOff x="3380288" y="4251936"/>
            <a:chExt cx="18843607" cy="7709686"/>
          </a:xfrm>
        </p:grpSpPr>
        <p:sp>
          <p:nvSpPr>
            <p:cNvPr id="54" name="Shape 54"/>
            <p:cNvSpPr txBox="1"/>
            <p:nvPr/>
          </p:nvSpPr>
          <p:spPr>
            <a:xfrm>
              <a:off x="3380288" y="5779199"/>
              <a:ext cx="18843607" cy="6182423"/>
            </a:xfrm>
            <a:prstGeom prst="rect">
              <a:avLst/>
            </a:prstGeom>
            <a:noFill/>
            <a:ln>
              <a:noFill/>
            </a:ln>
          </p:spPr>
          <p:txBody>
            <a:bodyPr lIns="217475" tIns="108725" rIns="217475" bIns="108725" anchor="t" anchorCtr="0">
              <a:noAutofit/>
            </a:bodyPr>
            <a:lstStyle/>
            <a:p>
              <a:pPr lvl="0">
                <a:lnSpc>
                  <a:spcPct val="155882"/>
                </a:lnSpc>
                <a:buClr>
                  <a:schemeClr val="dk1"/>
                </a:buClr>
                <a:buSzPct val="25000"/>
              </a:pPr>
              <a:r>
                <a:rPr lang="nb-NO" sz="4000" dirty="0"/>
                <a:t>JavaScript bruker vi til alt av logikk på nettsider. Logikk kan være:</a:t>
              </a:r>
            </a:p>
            <a:p>
              <a:pPr lvl="0">
                <a:lnSpc>
                  <a:spcPct val="155882"/>
                </a:lnSpc>
                <a:buClr>
                  <a:schemeClr val="dk1"/>
                </a:buClr>
                <a:buSzPct val="25000"/>
              </a:pPr>
              <a:r>
                <a:rPr lang="nb-NO" sz="4000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– Bruker skriver inn noe som vi ønsker å prosessere;</a:t>
              </a:r>
            </a:p>
            <a:p>
              <a:pPr lvl="0">
                <a:lnSpc>
                  <a:spcPct val="155882"/>
                </a:lnSpc>
                <a:buClr>
                  <a:schemeClr val="dk1"/>
                </a:buClr>
                <a:buSzPct val="25000"/>
              </a:pPr>
              <a:r>
                <a:rPr lang="nb-NO" sz="4000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– Henting av data fra eksterne tjenester (f.eks. værdata fra </a:t>
              </a:r>
              <a:r>
                <a:rPr lang="nb-NO" sz="4000" dirty="0" err="1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Yr.no</a:t>
              </a:r>
              <a:r>
                <a:rPr lang="nb-NO" sz="4000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);</a:t>
              </a:r>
            </a:p>
            <a:p>
              <a:pPr lvl="0">
                <a:lnSpc>
                  <a:spcPct val="155882"/>
                </a:lnSpc>
                <a:buClr>
                  <a:schemeClr val="dk1"/>
                </a:buClr>
                <a:buSzPct val="25000"/>
              </a:pPr>
              <a:r>
                <a:rPr lang="nb-NO" sz="4000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– Når bruker trykker på en krapp, ønsker vi å </a:t>
              </a:r>
              <a:r>
                <a:rPr lang="nb-NO" sz="4000" i="1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gjøre noe</a:t>
              </a:r>
              <a:r>
                <a:rPr lang="nb-NO" sz="4000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;</a:t>
              </a:r>
            </a:p>
            <a:p>
              <a:pPr lvl="0">
                <a:lnSpc>
                  <a:spcPct val="155882"/>
                </a:lnSpc>
                <a:buClr>
                  <a:schemeClr val="dk1"/>
                </a:buClr>
                <a:buSzPct val="25000"/>
              </a:pPr>
              <a:r>
                <a:rPr lang="nb-NO" sz="4000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– JavaScript ligger gjerne i </a:t>
              </a:r>
              <a:r>
                <a:rPr lang="nb-NO" sz="4000" i="1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eksterne filer</a:t>
              </a:r>
              <a:r>
                <a:rPr lang="nb-NO" sz="4000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, og må refereres til fra HTML-filen:</a:t>
              </a:r>
            </a:p>
            <a:p>
              <a:pPr lvl="0">
                <a:lnSpc>
                  <a:spcPct val="155882"/>
                </a:lnSpc>
                <a:buClr>
                  <a:schemeClr val="dk1"/>
                </a:buClr>
                <a:buSzPct val="25000"/>
              </a:pPr>
              <a:endParaRPr lang="nb-NO" sz="40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lvl="0">
                <a:lnSpc>
                  <a:spcPct val="155882"/>
                </a:lnSpc>
                <a:buClr>
                  <a:schemeClr val="dk1"/>
                </a:buClr>
                <a:buSzPct val="25000"/>
              </a:pPr>
              <a:endParaRPr lang="nb-NO" sz="40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6" name="Shape 56"/>
            <p:cNvSpPr/>
            <p:nvPr/>
          </p:nvSpPr>
          <p:spPr>
            <a:xfrm>
              <a:off x="3380288" y="4251936"/>
              <a:ext cx="18247259" cy="948977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rtl="0">
                <a:lnSpc>
                  <a:spcPct val="115625"/>
                </a:lnSpc>
                <a:spcBef>
                  <a:spcPts val="0"/>
                </a:spcBef>
                <a:buSzPct val="25000"/>
                <a:buNone/>
              </a:pPr>
              <a:r>
                <a:rPr lang="en-US" sz="6400" dirty="0" err="1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Hva</a:t>
              </a:r>
              <a:r>
                <a:rPr lang="en-US" sz="6400" dirty="0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6400" dirty="0" err="1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består</a:t>
              </a:r>
              <a:r>
                <a:rPr lang="en-US" sz="6400" dirty="0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6400" dirty="0" err="1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en</a:t>
              </a:r>
              <a:r>
                <a:rPr lang="en-US" sz="6400" dirty="0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6400" dirty="0" err="1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nettside</a:t>
              </a:r>
              <a:r>
                <a:rPr lang="en-US" sz="6400" dirty="0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6400" dirty="0" err="1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av</a:t>
              </a:r>
              <a:r>
                <a:rPr lang="en-US" sz="6400" dirty="0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?:</a:t>
              </a:r>
              <a:r>
                <a:rPr lang="en-US" sz="6400" b="1" dirty="0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JavaScript</a:t>
              </a:r>
              <a:endParaRPr lang="en-US" sz="4400" b="1" i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550148FA-F226-CA48-A885-3A922C73922D}"/>
              </a:ext>
            </a:extLst>
          </p:cNvPr>
          <p:cNvSpPr/>
          <p:nvPr/>
        </p:nvSpPr>
        <p:spPr>
          <a:xfrm>
            <a:off x="3380288" y="9782041"/>
            <a:ext cx="20277758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4000" dirty="0">
                <a:solidFill>
                  <a:srgbClr val="446FBE"/>
                </a:solidFill>
                <a:latin typeface="Courier" pitchFamily="2" charset="0"/>
              </a:rPr>
              <a:t>&lt;html&gt;</a:t>
            </a:r>
          </a:p>
          <a:p>
            <a:r>
              <a:rPr lang="nb-NO" sz="4000" dirty="0">
                <a:solidFill>
                  <a:srgbClr val="446FBE"/>
                </a:solidFill>
                <a:latin typeface="Courier" pitchFamily="2" charset="0"/>
              </a:rPr>
              <a:t>	&lt;body&gt;		</a:t>
            </a:r>
          </a:p>
          <a:p>
            <a:r>
              <a:rPr lang="nb-NO" sz="4000" dirty="0">
                <a:solidFill>
                  <a:srgbClr val="446FBE"/>
                </a:solidFill>
                <a:latin typeface="Courier" pitchFamily="2" charset="0"/>
              </a:rPr>
              <a:t>   </a:t>
            </a:r>
          </a:p>
          <a:p>
            <a:r>
              <a:rPr lang="nb-NO" sz="4000" dirty="0">
                <a:solidFill>
                  <a:srgbClr val="446FBE"/>
                </a:solidFill>
                <a:latin typeface="Courier" pitchFamily="2" charset="0"/>
              </a:rPr>
              <a:t>   &lt;/body&gt;</a:t>
            </a:r>
          </a:p>
          <a:p>
            <a:r>
              <a:rPr lang="nb-NO" sz="4000" dirty="0">
                <a:solidFill>
                  <a:srgbClr val="446FBE"/>
                </a:solidFill>
                <a:latin typeface="Courier" pitchFamily="2" charset="0"/>
              </a:rPr>
              <a:t>&lt;/html&gt;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E2EF6C3-4FEF-6C4A-9FF5-660A9F015DC7}"/>
              </a:ext>
            </a:extLst>
          </p:cNvPr>
          <p:cNvSpPr/>
          <p:nvPr/>
        </p:nvSpPr>
        <p:spPr>
          <a:xfrm>
            <a:off x="5191456" y="11028518"/>
            <a:ext cx="1003351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4000" b="1" dirty="0">
                <a:solidFill>
                  <a:srgbClr val="446FBE"/>
                </a:solidFill>
                <a:latin typeface="Courier" pitchFamily="2" charset="0"/>
              </a:rPr>
              <a:t>&lt;script </a:t>
            </a:r>
            <a:r>
              <a:rPr lang="nb-NO" sz="4000" b="1" dirty="0" err="1">
                <a:solidFill>
                  <a:schemeClr val="accent4">
                    <a:lumMod val="50000"/>
                  </a:schemeClr>
                </a:solidFill>
                <a:latin typeface="Courier" pitchFamily="2" charset="0"/>
              </a:rPr>
              <a:t>src</a:t>
            </a:r>
            <a:r>
              <a:rPr lang="nb-NO" sz="4000" b="1" dirty="0">
                <a:solidFill>
                  <a:schemeClr val="accent4">
                    <a:lumMod val="50000"/>
                  </a:schemeClr>
                </a:solidFill>
                <a:latin typeface="Courier" pitchFamily="2" charset="0"/>
              </a:rPr>
              <a:t>=</a:t>
            </a:r>
            <a:r>
              <a:rPr lang="nb-NO" sz="4000" b="1" dirty="0">
                <a:solidFill>
                  <a:schemeClr val="bg2"/>
                </a:solidFill>
                <a:latin typeface="Courier" pitchFamily="2" charset="0"/>
              </a:rPr>
              <a:t>"</a:t>
            </a:r>
            <a:r>
              <a:rPr lang="nb-NO" sz="4000" b="1" dirty="0" err="1">
                <a:solidFill>
                  <a:schemeClr val="bg2"/>
                </a:solidFill>
                <a:latin typeface="Courier" pitchFamily="2" charset="0"/>
              </a:rPr>
              <a:t>index.js</a:t>
            </a:r>
            <a:r>
              <a:rPr lang="nb-NO" sz="4000" b="1" dirty="0">
                <a:solidFill>
                  <a:schemeClr val="bg2"/>
                </a:solidFill>
                <a:latin typeface="Courier" pitchFamily="2" charset="0"/>
              </a:rPr>
              <a:t>"</a:t>
            </a:r>
            <a:r>
              <a:rPr lang="nb-NO" sz="4000" b="1" dirty="0">
                <a:solidFill>
                  <a:srgbClr val="446FBE"/>
                </a:solidFill>
                <a:latin typeface="Courier" pitchFamily="2" charset="0"/>
              </a:rPr>
              <a:t>&gt;&lt;/script&gt;</a:t>
            </a:r>
          </a:p>
        </p:txBody>
      </p:sp>
    </p:spTree>
    <p:extLst>
      <p:ext uri="{BB962C8B-B14F-4D97-AF65-F5344CB8AC3E}">
        <p14:creationId xmlns:p14="http://schemas.microsoft.com/office/powerpoint/2010/main" val="3150095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/>
        </p:nvSpPr>
        <p:spPr>
          <a:xfrm>
            <a:off x="3380288" y="3016645"/>
            <a:ext cx="18247259" cy="94897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rtl="0">
              <a:lnSpc>
                <a:spcPct val="115625"/>
              </a:lnSpc>
              <a:spcBef>
                <a:spcPts val="0"/>
              </a:spcBef>
              <a:buSzPct val="25000"/>
              <a:buNone/>
            </a:pPr>
            <a:r>
              <a:rPr lang="en-US" sz="64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Arkitektur</a:t>
            </a:r>
            <a:r>
              <a:rPr lang="en-US" sz="64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: </a:t>
            </a:r>
            <a:r>
              <a:rPr lang="en-US" sz="64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eksempel</a:t>
            </a:r>
            <a:r>
              <a:rPr lang="en-US" sz="64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64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kristiania.no</a:t>
            </a:r>
            <a:endParaRPr lang="en-US" sz="4400" b="1" i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C906309-941C-7540-BDB2-6EDE20000E60}"/>
              </a:ext>
            </a:extLst>
          </p:cNvPr>
          <p:cNvGrpSpPr/>
          <p:nvPr/>
        </p:nvGrpSpPr>
        <p:grpSpPr>
          <a:xfrm>
            <a:off x="17642218" y="7580550"/>
            <a:ext cx="5638800" cy="5086989"/>
            <a:chOff x="15988747" y="7697593"/>
            <a:chExt cx="5638800" cy="508698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C59F236-1CE5-7D47-851A-6A28751A41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3855" t="68883" r="39627"/>
            <a:stretch/>
          </p:blipFill>
          <p:spPr>
            <a:xfrm>
              <a:off x="16480971" y="7697593"/>
              <a:ext cx="3679373" cy="4317548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86338BD-0C74-B74A-B48A-AA20D26EE59C}"/>
                </a:ext>
              </a:extLst>
            </p:cNvPr>
            <p:cNvSpPr txBox="1"/>
            <p:nvPr/>
          </p:nvSpPr>
          <p:spPr>
            <a:xfrm>
              <a:off x="15988747" y="12015141"/>
              <a:ext cx="563880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b-NO" sz="4400" dirty="0">
                  <a:latin typeface="Courier" pitchFamily="2" charset="0"/>
                </a:rPr>
                <a:t>Server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3D94658B-4290-8946-99AC-73C793F9EEC7}"/>
              </a:ext>
            </a:extLst>
          </p:cNvPr>
          <p:cNvGrpSpPr/>
          <p:nvPr/>
        </p:nvGrpSpPr>
        <p:grpSpPr>
          <a:xfrm>
            <a:off x="17767230" y="2576144"/>
            <a:ext cx="5638800" cy="3196942"/>
            <a:chOff x="19298664" y="3194968"/>
            <a:chExt cx="5638800" cy="3196942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E21DDA4-F494-C746-A876-F0D23D76BD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5936" r="70966" b="33260"/>
            <a:stretch/>
          </p:blipFill>
          <p:spPr>
            <a:xfrm>
              <a:off x="20921167" y="3194968"/>
              <a:ext cx="2359851" cy="2503715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02A5EC7-728C-DF4D-8BE2-84E71F1D6885}"/>
                </a:ext>
              </a:extLst>
            </p:cNvPr>
            <p:cNvSpPr txBox="1"/>
            <p:nvPr/>
          </p:nvSpPr>
          <p:spPr>
            <a:xfrm>
              <a:off x="19298664" y="5622469"/>
              <a:ext cx="563880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b-NO" sz="4400" dirty="0">
                  <a:latin typeface="Courier" pitchFamily="2" charset="0"/>
                </a:rPr>
                <a:t>Database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9C8CB23-2D0E-9E4A-8360-B3A35120DB6B}"/>
              </a:ext>
            </a:extLst>
          </p:cNvPr>
          <p:cNvGrpSpPr/>
          <p:nvPr/>
        </p:nvGrpSpPr>
        <p:grpSpPr>
          <a:xfrm>
            <a:off x="4264208" y="6298836"/>
            <a:ext cx="6842934" cy="5167665"/>
            <a:chOff x="2586823" y="7010005"/>
            <a:chExt cx="6842934" cy="516766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1B39BB5B-AD4A-0E43-84E2-7CCDE7D9FFE1}"/>
                </a:ext>
              </a:extLst>
            </p:cNvPr>
            <p:cNvGrpSpPr/>
            <p:nvPr/>
          </p:nvGrpSpPr>
          <p:grpSpPr>
            <a:xfrm>
              <a:off x="2586823" y="7010005"/>
              <a:ext cx="6842934" cy="4554827"/>
              <a:chOff x="2975980" y="304801"/>
              <a:chExt cx="15666781" cy="10428200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AB3D561A-AAD0-0749-8F40-F3594B52F5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975980" y="304801"/>
                <a:ext cx="15666781" cy="10428200"/>
              </a:xfrm>
              <a:prstGeom prst="rect">
                <a:avLst/>
              </a:prstGeom>
            </p:spPr>
          </p:pic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29A76F8A-F3C7-0545-BE9E-CABB879582A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7450" t="7259" r="7907" b="7730"/>
              <a:stretch/>
            </p:blipFill>
            <p:spPr>
              <a:xfrm>
                <a:off x="5428206" y="1626836"/>
                <a:ext cx="10788717" cy="6179614"/>
              </a:xfrm>
              <a:prstGeom prst="rect">
                <a:avLst/>
              </a:prstGeom>
            </p:spPr>
          </p:pic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AB20BEF-6F13-1B46-AE22-65350A87F944}"/>
                </a:ext>
              </a:extLst>
            </p:cNvPr>
            <p:cNvSpPr txBox="1"/>
            <p:nvPr/>
          </p:nvSpPr>
          <p:spPr>
            <a:xfrm>
              <a:off x="3222172" y="11408229"/>
              <a:ext cx="563880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b-NO" sz="4400" dirty="0">
                  <a:latin typeface="Courier" pitchFamily="2" charset="0"/>
                </a:rPr>
                <a:t>Klient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361D55C7-97C6-AF44-A966-157464579329}"/>
              </a:ext>
            </a:extLst>
          </p:cNvPr>
          <p:cNvSpPr txBox="1"/>
          <p:nvPr/>
        </p:nvSpPr>
        <p:spPr>
          <a:xfrm>
            <a:off x="1885190" y="2825526"/>
            <a:ext cx="41761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4000" dirty="0" err="1"/>
              <a:t>www.kristiania.no</a:t>
            </a:r>
            <a:endParaRPr lang="nb-NO" sz="40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A022F41-AE31-2D4C-8AA3-04218AE7DFD9}"/>
              </a:ext>
            </a:extLst>
          </p:cNvPr>
          <p:cNvGrpSpPr/>
          <p:nvPr/>
        </p:nvGrpSpPr>
        <p:grpSpPr>
          <a:xfrm>
            <a:off x="11107142" y="9387720"/>
            <a:ext cx="7027300" cy="1309340"/>
            <a:chOff x="11107142" y="9387720"/>
            <a:chExt cx="7027300" cy="1309340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D95C15E1-0EFE-7D4B-9EE9-BD5010BD5E03}"/>
                </a:ext>
              </a:extLst>
            </p:cNvPr>
            <p:cNvCxnSpPr>
              <a:cxnSpLocks/>
            </p:cNvCxnSpPr>
            <p:nvPr/>
          </p:nvCxnSpPr>
          <p:spPr>
            <a:xfrm>
              <a:off x="11107142" y="9736217"/>
              <a:ext cx="7027300" cy="960843"/>
            </a:xfrm>
            <a:prstGeom prst="straightConnector1">
              <a:avLst/>
            </a:prstGeom>
            <a:ln w="139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B575655-8771-5144-958E-D1D9F6CA0DEE}"/>
                </a:ext>
              </a:extLst>
            </p:cNvPr>
            <p:cNvSpPr txBox="1"/>
            <p:nvPr/>
          </p:nvSpPr>
          <p:spPr>
            <a:xfrm rot="479631">
              <a:off x="11127856" y="9387720"/>
              <a:ext cx="647805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b-NO" sz="3200" dirty="0"/>
                <a:t>HTTP REQUEST KRISTIANIA.NO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2EBCAA1-551F-584B-8139-E1BED0A5E691}"/>
              </a:ext>
            </a:extLst>
          </p:cNvPr>
          <p:cNvGrpSpPr/>
          <p:nvPr/>
        </p:nvGrpSpPr>
        <p:grpSpPr>
          <a:xfrm>
            <a:off x="11118668" y="7580550"/>
            <a:ext cx="7834353" cy="1576549"/>
            <a:chOff x="11118668" y="7580550"/>
            <a:chExt cx="7834353" cy="1576549"/>
          </a:xfrm>
        </p:grpSpPr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6FF293DB-2A4B-1C4C-A3D4-F5C2DEDF159F}"/>
                </a:ext>
              </a:extLst>
            </p:cNvPr>
            <p:cNvCxnSpPr>
              <a:cxnSpLocks/>
            </p:cNvCxnSpPr>
            <p:nvPr/>
          </p:nvCxnSpPr>
          <p:spPr>
            <a:xfrm>
              <a:off x="11118668" y="7580550"/>
              <a:ext cx="7834353" cy="1576549"/>
            </a:xfrm>
            <a:prstGeom prst="straightConnector1">
              <a:avLst/>
            </a:prstGeom>
            <a:ln w="139700"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A74AD5D-E4DF-0748-85D9-1B36A6AA210D}"/>
                </a:ext>
              </a:extLst>
            </p:cNvPr>
            <p:cNvSpPr txBox="1"/>
            <p:nvPr/>
          </p:nvSpPr>
          <p:spPr>
            <a:xfrm rot="671431">
              <a:off x="12078795" y="7638900"/>
              <a:ext cx="677621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b-NO" sz="3200" dirty="0"/>
                <a:t>HTTP RESPONSE KRISTIANIA.NO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68F7AEE-BBE0-F241-A0B0-BD58D98A05DC}"/>
              </a:ext>
            </a:extLst>
          </p:cNvPr>
          <p:cNvGrpSpPr/>
          <p:nvPr/>
        </p:nvGrpSpPr>
        <p:grpSpPr>
          <a:xfrm>
            <a:off x="20722278" y="5529526"/>
            <a:ext cx="3161980" cy="2182248"/>
            <a:chOff x="20722278" y="5529526"/>
            <a:chExt cx="3161980" cy="2182248"/>
          </a:xfrm>
        </p:grpSpPr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39B7F7F5-8D6C-B045-AF70-79408766B92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722278" y="5529526"/>
              <a:ext cx="1" cy="2182248"/>
            </a:xfrm>
            <a:prstGeom prst="straightConnector1">
              <a:avLst/>
            </a:prstGeom>
            <a:ln w="139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D6F4703D-BB00-E947-A0BA-3C42B4CC58D0}"/>
                </a:ext>
              </a:extLst>
            </p:cNvPr>
            <p:cNvSpPr txBox="1"/>
            <p:nvPr/>
          </p:nvSpPr>
          <p:spPr>
            <a:xfrm>
              <a:off x="20960060" y="6195201"/>
              <a:ext cx="292419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b-NO" sz="2800" dirty="0"/>
                <a:t>Etterspør innhold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FB596C9-CCC3-B54C-B9AA-2D582C4B89AC}"/>
              </a:ext>
            </a:extLst>
          </p:cNvPr>
          <p:cNvGrpSpPr/>
          <p:nvPr/>
        </p:nvGrpSpPr>
        <p:grpSpPr>
          <a:xfrm>
            <a:off x="16769589" y="5689958"/>
            <a:ext cx="3134109" cy="2032765"/>
            <a:chOff x="16769589" y="5689958"/>
            <a:chExt cx="3134109" cy="2032765"/>
          </a:xfrm>
        </p:grpSpPr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7F04D055-6172-4E4D-B25B-A3F7727276CD}"/>
                </a:ext>
              </a:extLst>
            </p:cNvPr>
            <p:cNvCxnSpPr>
              <a:cxnSpLocks/>
            </p:cNvCxnSpPr>
            <p:nvPr/>
          </p:nvCxnSpPr>
          <p:spPr>
            <a:xfrm>
              <a:off x="19903698" y="5689958"/>
              <a:ext cx="0" cy="2032765"/>
            </a:xfrm>
            <a:prstGeom prst="straightConnector1">
              <a:avLst/>
            </a:prstGeom>
            <a:ln w="139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FA43F18-9BD7-6D47-9262-E71E3FC8DD2C}"/>
                </a:ext>
              </a:extLst>
            </p:cNvPr>
            <p:cNvSpPr txBox="1"/>
            <p:nvPr/>
          </p:nvSpPr>
          <p:spPr>
            <a:xfrm>
              <a:off x="16769589" y="6065653"/>
              <a:ext cx="310694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b-NO" sz="2800" dirty="0"/>
                <a:t>Innhold returneres</a:t>
              </a:r>
            </a:p>
          </p:txBody>
        </p:sp>
      </p:grpSp>
      <p:pic>
        <p:nvPicPr>
          <p:cNvPr id="26" name="Picture 25">
            <a:extLst>
              <a:ext uri="{FF2B5EF4-FFF2-40B4-BE49-F238E27FC236}">
                <a16:creationId xmlns:a16="http://schemas.microsoft.com/office/drawing/2014/main" id="{46612E5E-1B1B-9F49-A48C-07D1023177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44916" y="6911031"/>
            <a:ext cx="4653741" cy="2627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613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12"/>
                                        </p:tgtEl>
                                      </p:cBhvr>
                                      <p:by x="300000" y="3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5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2000" fill="hold"/>
                                        <p:tgtEl>
                                          <p:spTgt spid="12"/>
                                        </p:tgtEl>
                                      </p:cBhvr>
                                      <p:by x="33000" y="33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1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B925030D-29D8-7249-B3B7-79F1A0110473}"/>
              </a:ext>
            </a:extLst>
          </p:cNvPr>
          <p:cNvGrpSpPr/>
          <p:nvPr/>
        </p:nvGrpSpPr>
        <p:grpSpPr>
          <a:xfrm>
            <a:off x="2604839" y="-200672"/>
            <a:ext cx="12953947" cy="8644801"/>
            <a:chOff x="2975980" y="304801"/>
            <a:chExt cx="15666781" cy="10428200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3FC3184-3670-3945-84B3-6FD59E564D2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75980" y="304801"/>
              <a:ext cx="15666781" cy="1042820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4DE85DAE-D295-344F-AAF4-A0187B2161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450" t="7259" r="7907" b="7730"/>
            <a:stretch/>
          </p:blipFill>
          <p:spPr>
            <a:xfrm>
              <a:off x="5428206" y="1626836"/>
              <a:ext cx="10788717" cy="6179614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D4B8564-C662-C641-AFF2-5CC318B94D65}"/>
              </a:ext>
            </a:extLst>
          </p:cNvPr>
          <p:cNvGrpSpPr/>
          <p:nvPr/>
        </p:nvGrpSpPr>
        <p:grpSpPr>
          <a:xfrm rot="849849">
            <a:off x="9821609" y="8908955"/>
            <a:ext cx="14480807" cy="1309340"/>
            <a:chOff x="11107142" y="9387720"/>
            <a:chExt cx="7027300" cy="1309340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36357270-7C61-FF44-A37A-B84FE3E2CF1A}"/>
                </a:ext>
              </a:extLst>
            </p:cNvPr>
            <p:cNvCxnSpPr>
              <a:cxnSpLocks/>
            </p:cNvCxnSpPr>
            <p:nvPr/>
          </p:nvCxnSpPr>
          <p:spPr>
            <a:xfrm>
              <a:off x="11107142" y="9736217"/>
              <a:ext cx="7027300" cy="960843"/>
            </a:xfrm>
            <a:prstGeom prst="straightConnector1">
              <a:avLst/>
            </a:prstGeom>
            <a:ln w="139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3341546-7F87-C64F-AA74-464F13F6C8C8}"/>
                </a:ext>
              </a:extLst>
            </p:cNvPr>
            <p:cNvSpPr txBox="1"/>
            <p:nvPr/>
          </p:nvSpPr>
          <p:spPr>
            <a:xfrm rot="169746">
              <a:off x="11127856" y="9387720"/>
              <a:ext cx="647805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b-NO" sz="3200" dirty="0"/>
                <a:t>HTTP REQUEST KRISTIANIA.NO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E667703-1940-004E-B4F8-97F52D369616}"/>
              </a:ext>
            </a:extLst>
          </p:cNvPr>
          <p:cNvGrpSpPr/>
          <p:nvPr/>
        </p:nvGrpSpPr>
        <p:grpSpPr>
          <a:xfrm>
            <a:off x="12070080" y="5243919"/>
            <a:ext cx="10723421" cy="2349548"/>
            <a:chOff x="8229600" y="6807551"/>
            <a:chExt cx="10723421" cy="2349548"/>
          </a:xfrm>
        </p:grpSpPr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7D216470-0017-C740-9264-933CA21439F9}"/>
                </a:ext>
              </a:extLst>
            </p:cNvPr>
            <p:cNvCxnSpPr>
              <a:cxnSpLocks/>
            </p:cNvCxnSpPr>
            <p:nvPr/>
          </p:nvCxnSpPr>
          <p:spPr>
            <a:xfrm>
              <a:off x="8229600" y="6807551"/>
              <a:ext cx="10723421" cy="2349548"/>
            </a:xfrm>
            <a:prstGeom prst="straightConnector1">
              <a:avLst/>
            </a:prstGeom>
            <a:ln w="139700"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FAE2AB3-94F5-784C-8735-BA85B9AF33A5}"/>
                </a:ext>
              </a:extLst>
            </p:cNvPr>
            <p:cNvSpPr txBox="1"/>
            <p:nvPr/>
          </p:nvSpPr>
          <p:spPr>
            <a:xfrm rot="671431">
              <a:off x="12078795" y="7638900"/>
              <a:ext cx="677621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b-NO" sz="3200" dirty="0"/>
                <a:t>HTTP RESPONSE KRISTIANIA.NO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01487951-A36D-3540-BE0B-4EEE3D1C9055}"/>
              </a:ext>
            </a:extLst>
          </p:cNvPr>
          <p:cNvGrpSpPr/>
          <p:nvPr/>
        </p:nvGrpSpPr>
        <p:grpSpPr>
          <a:xfrm>
            <a:off x="10299413" y="1052706"/>
            <a:ext cx="2191233" cy="2965727"/>
            <a:chOff x="18577088" y="2348570"/>
            <a:chExt cx="2191233" cy="2965727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4D8E13D4-8345-614A-A3FF-8CDB955671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71830" t="32349" r="1211" b="34761"/>
            <a:stretch/>
          </p:blipFill>
          <p:spPr>
            <a:xfrm>
              <a:off x="18577088" y="2640958"/>
              <a:ext cx="2191233" cy="2673339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9C209E4-66DE-6B41-8E9B-9B4E7D098BD6}"/>
                </a:ext>
              </a:extLst>
            </p:cNvPr>
            <p:cNvSpPr txBox="1"/>
            <p:nvPr/>
          </p:nvSpPr>
          <p:spPr>
            <a:xfrm>
              <a:off x="18927000" y="2348570"/>
              <a:ext cx="102944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b-NO" sz="3200" b="1" dirty="0"/>
                <a:t>CSS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5D1BC43E-7647-8F48-BAEA-1F49CBC5DE80}"/>
              </a:ext>
            </a:extLst>
          </p:cNvPr>
          <p:cNvGrpSpPr/>
          <p:nvPr/>
        </p:nvGrpSpPr>
        <p:grpSpPr>
          <a:xfrm>
            <a:off x="6050287" y="1224816"/>
            <a:ext cx="2191233" cy="2896913"/>
            <a:chOff x="15848673" y="1706880"/>
            <a:chExt cx="2191233" cy="2896913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8347BFC6-9868-DE46-8141-0EEF2336AA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71830" t="32349" r="1211" b="34761"/>
            <a:stretch/>
          </p:blipFill>
          <p:spPr>
            <a:xfrm>
              <a:off x="15848673" y="1930454"/>
              <a:ext cx="2191233" cy="2673339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DB60E34-D1FE-284B-BAFD-16E9F5FC0CED}"/>
                </a:ext>
              </a:extLst>
            </p:cNvPr>
            <p:cNvSpPr txBox="1"/>
            <p:nvPr/>
          </p:nvSpPr>
          <p:spPr>
            <a:xfrm>
              <a:off x="16337280" y="1706880"/>
              <a:ext cx="132279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b-NO" sz="3200" b="1" dirty="0"/>
                <a:t>HTML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A5D59E75-B9E7-1347-A0FB-67A7C689AA87}"/>
              </a:ext>
            </a:extLst>
          </p:cNvPr>
          <p:cNvGrpSpPr/>
          <p:nvPr/>
        </p:nvGrpSpPr>
        <p:grpSpPr>
          <a:xfrm>
            <a:off x="8206112" y="789951"/>
            <a:ext cx="2257349" cy="3013074"/>
            <a:chOff x="21305503" y="3267123"/>
            <a:chExt cx="2257349" cy="3013074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03A2866B-C050-0147-88BF-5B2DC94BEF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71830" t="32349" r="1211" b="34761"/>
            <a:stretch/>
          </p:blipFill>
          <p:spPr>
            <a:xfrm>
              <a:off x="21305503" y="3606858"/>
              <a:ext cx="2191233" cy="2673339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3FDD56B-5B53-E64D-A2B2-0E4C380614A7}"/>
                </a:ext>
              </a:extLst>
            </p:cNvPr>
            <p:cNvSpPr txBox="1"/>
            <p:nvPr/>
          </p:nvSpPr>
          <p:spPr>
            <a:xfrm>
              <a:off x="21305503" y="3267123"/>
              <a:ext cx="225734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b-NO" sz="3200" b="1" dirty="0"/>
                <a:t>JavaScript</a:t>
              </a:r>
            </a:p>
          </p:txBody>
        </p:sp>
      </p:grpSp>
      <p:pic>
        <p:nvPicPr>
          <p:cNvPr id="34" name="Picture 33">
            <a:extLst>
              <a:ext uri="{FF2B5EF4-FFF2-40B4-BE49-F238E27FC236}">
                <a16:creationId xmlns:a16="http://schemas.microsoft.com/office/drawing/2014/main" id="{72B7A813-62B3-114B-B6ED-4EA8D87FE64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0877" r="69461"/>
          <a:stretch/>
        </p:blipFill>
        <p:spPr>
          <a:xfrm>
            <a:off x="7232332" y="1694164"/>
            <a:ext cx="4532948" cy="4322754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7DBD9947-749E-3043-BA28-A8EA48EECC0E}"/>
              </a:ext>
            </a:extLst>
          </p:cNvPr>
          <p:cNvSpPr txBox="1"/>
          <p:nvPr/>
        </p:nvSpPr>
        <p:spPr>
          <a:xfrm rot="20248462">
            <a:off x="5213241" y="2318273"/>
            <a:ext cx="10085002" cy="1446550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nb-NO" sz="8800" b="1" dirty="0">
                <a:solidFill>
                  <a:srgbClr val="FF0000"/>
                </a:solidFill>
              </a:rPr>
              <a:t>PROSESSERES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29D3D6A2-C717-E847-B62B-56B9C6A71AEC}"/>
              </a:ext>
            </a:extLst>
          </p:cNvPr>
          <p:cNvGrpSpPr/>
          <p:nvPr/>
        </p:nvGrpSpPr>
        <p:grpSpPr>
          <a:xfrm rot="20540256">
            <a:off x="7893590" y="1873669"/>
            <a:ext cx="3131932" cy="4281111"/>
            <a:chOff x="19317889" y="962808"/>
            <a:chExt cx="3131932" cy="4281111"/>
          </a:xfrm>
          <a:solidFill>
            <a:schemeClr val="accent4"/>
          </a:solidFill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37E38BB5-F8F1-4645-9CA8-CAADBA3583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71830" t="32349" r="1211" b="34761"/>
            <a:stretch/>
          </p:blipFill>
          <p:spPr>
            <a:xfrm>
              <a:off x="19317889" y="962808"/>
              <a:ext cx="2191233" cy="2673339"/>
            </a:xfrm>
            <a:prstGeom prst="rect">
              <a:avLst/>
            </a:prstGeom>
            <a:grpFill/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F65240F1-4E28-DA45-881F-E84D99C2D925}"/>
                </a:ext>
              </a:extLst>
            </p:cNvPr>
            <p:cNvSpPr txBox="1"/>
            <p:nvPr/>
          </p:nvSpPr>
          <p:spPr>
            <a:xfrm>
              <a:off x="19399014" y="3489593"/>
              <a:ext cx="3050807" cy="1754326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nb-NO" sz="3600" dirty="0" err="1"/>
                <a:t>Document</a:t>
              </a:r>
              <a:r>
                <a:rPr lang="nb-NO" sz="3600" dirty="0"/>
                <a:t> Object Model </a:t>
              </a:r>
            </a:p>
            <a:p>
              <a:r>
                <a:rPr lang="nb-NO" sz="3600" dirty="0"/>
                <a:t>(DOM)</a:t>
              </a:r>
            </a:p>
          </p:txBody>
        </p:sp>
      </p:grpSp>
      <p:pic>
        <p:nvPicPr>
          <p:cNvPr id="57" name="Picture 56">
            <a:extLst>
              <a:ext uri="{FF2B5EF4-FFF2-40B4-BE49-F238E27FC236}">
                <a16:creationId xmlns:a16="http://schemas.microsoft.com/office/drawing/2014/main" id="{53B4267C-89F8-3646-B963-807C449636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34516" y="850911"/>
            <a:ext cx="8916529" cy="5034465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76EDE81D-6F52-6D47-BA91-E6C1C7A234E6}"/>
              </a:ext>
            </a:extLst>
          </p:cNvPr>
          <p:cNvSpPr/>
          <p:nvPr/>
        </p:nvSpPr>
        <p:spPr>
          <a:xfrm>
            <a:off x="3190208" y="11041474"/>
            <a:ext cx="6984604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2400" b="1" dirty="0"/>
              <a:t>Lesetips: </a:t>
            </a:r>
            <a:r>
              <a:rPr lang="nb-NO" sz="2400" dirty="0"/>
              <a:t>"Hva skjer når man skriver </a:t>
            </a:r>
            <a:r>
              <a:rPr lang="nb-NO" sz="2400" dirty="0" err="1"/>
              <a:t>google.com</a:t>
            </a:r>
            <a:r>
              <a:rPr lang="nb-NO" sz="2400" dirty="0"/>
              <a:t> </a:t>
            </a:r>
          </a:p>
          <a:p>
            <a:r>
              <a:rPr lang="nb-NO" sz="2400" dirty="0"/>
              <a:t>inn i adressefeltet og trykker </a:t>
            </a:r>
            <a:r>
              <a:rPr lang="nb-NO" sz="2400" dirty="0" err="1"/>
              <a:t>enter</a:t>
            </a:r>
            <a:r>
              <a:rPr lang="nb-NO" sz="2400" dirty="0"/>
              <a:t>?"</a:t>
            </a:r>
          </a:p>
          <a:p>
            <a:endParaRPr lang="nb-NO" sz="2400" b="1" dirty="0"/>
          </a:p>
          <a:p>
            <a:r>
              <a:rPr lang="nb-NO" sz="2400" dirty="0">
                <a:hlinkClick r:id="rId7"/>
              </a:rPr>
              <a:t>https://github.com/alex/what-happens-when</a:t>
            </a:r>
            <a:r>
              <a:rPr lang="nb-NO" sz="2400" dirty="0"/>
              <a:t> 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05F872C-7E2C-D54E-95B7-1C40D7210031}"/>
              </a:ext>
            </a:extLst>
          </p:cNvPr>
          <p:cNvSpPr txBox="1"/>
          <p:nvPr/>
        </p:nvSpPr>
        <p:spPr>
          <a:xfrm rot="20248462">
            <a:off x="5174499" y="2384044"/>
            <a:ext cx="10085002" cy="1446550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nb-NO" sz="8800" b="1" dirty="0">
                <a:solidFill>
                  <a:srgbClr val="FF0000"/>
                </a:solidFill>
              </a:rPr>
              <a:t>RENDERING DOM</a:t>
            </a:r>
          </a:p>
        </p:txBody>
      </p:sp>
    </p:spTree>
    <p:extLst>
      <p:ext uri="{BB962C8B-B14F-4D97-AF65-F5344CB8AC3E}">
        <p14:creationId xmlns:p14="http://schemas.microsoft.com/office/powerpoint/2010/main" val="1612085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49" grpId="1" animBg="1"/>
      <p:bldP spid="31" grpId="0" animBg="1"/>
      <p:bldP spid="31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/>
          <p:nvPr/>
        </p:nvSpPr>
        <p:spPr>
          <a:xfrm>
            <a:off x="10078735" y="3553608"/>
            <a:ext cx="4143985" cy="414398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128" y="0"/>
                </a:moveTo>
                <a:cubicBezTo>
                  <a:pt x="65495" y="11"/>
                  <a:pt x="70858" y="2070"/>
                  <a:pt x="74945" y="6174"/>
                </a:cubicBezTo>
                <a:lnTo>
                  <a:pt x="113889" y="45285"/>
                </a:lnTo>
                <a:cubicBezTo>
                  <a:pt x="122061" y="53493"/>
                  <a:pt x="122033" y="66772"/>
                  <a:pt x="113825" y="74945"/>
                </a:cubicBezTo>
                <a:lnTo>
                  <a:pt x="74714" y="113889"/>
                </a:lnTo>
                <a:cubicBezTo>
                  <a:pt x="66506" y="122061"/>
                  <a:pt x="53227" y="122033"/>
                  <a:pt x="45055" y="113825"/>
                </a:cubicBezTo>
                <a:lnTo>
                  <a:pt x="6110" y="74714"/>
                </a:lnTo>
                <a:cubicBezTo>
                  <a:pt x="-2061" y="66506"/>
                  <a:pt x="-2033" y="53227"/>
                  <a:pt x="6174" y="45055"/>
                </a:cubicBezTo>
                <a:lnTo>
                  <a:pt x="45286" y="6110"/>
                </a:lnTo>
                <a:cubicBezTo>
                  <a:pt x="49389" y="2024"/>
                  <a:pt x="54761" y="-11"/>
                  <a:pt x="60128" y="0"/>
                </a:cubicBezTo>
                <a:close/>
              </a:path>
            </a:pathLst>
          </a:custGeom>
          <a:noFill/>
          <a:ln>
            <a:noFill/>
          </a:ln>
        </p:spPr>
      </p:sp>
      <p:sp>
        <p:nvSpPr>
          <p:cNvPr id="56" name="Shape 56"/>
          <p:cNvSpPr/>
          <p:nvPr/>
        </p:nvSpPr>
        <p:spPr>
          <a:xfrm>
            <a:off x="207818" y="5625601"/>
            <a:ext cx="23961437" cy="94897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15625"/>
              </a:lnSpc>
              <a:spcBef>
                <a:spcPts val="0"/>
              </a:spcBef>
              <a:buSzPct val="25000"/>
              <a:buNone/>
            </a:pPr>
            <a:r>
              <a:rPr lang="en-US" sz="64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DOM</a:t>
            </a:r>
          </a:p>
          <a:p>
            <a:pPr marL="0" marR="0" lvl="0" indent="0" algn="ctr" rtl="0">
              <a:lnSpc>
                <a:spcPct val="115625"/>
              </a:lnSpc>
              <a:spcBef>
                <a:spcPts val="0"/>
              </a:spcBef>
              <a:buSzPct val="25000"/>
              <a:buNone/>
            </a:pPr>
            <a:r>
              <a:rPr lang="en-US" sz="6400" dirty="0">
                <a:solidFill>
                  <a:schemeClr val="dk2"/>
                </a:solidFill>
                <a:latin typeface="Courier" pitchFamily="2" charset="0"/>
                <a:ea typeface="Montserrat"/>
                <a:cs typeface="Montserrat"/>
                <a:sym typeface="Montserrat"/>
              </a:rPr>
              <a:t>Document Object Model</a:t>
            </a:r>
            <a:endParaRPr lang="en-US" sz="4400" dirty="0">
              <a:solidFill>
                <a:schemeClr val="dk2"/>
              </a:solidFill>
              <a:latin typeface="Courier" pitchFamily="2" charset="0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40033508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/>
          <p:nvPr/>
        </p:nvSpPr>
        <p:spPr>
          <a:xfrm>
            <a:off x="10078735" y="3553608"/>
            <a:ext cx="4143985" cy="414398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128" y="0"/>
                </a:moveTo>
                <a:cubicBezTo>
                  <a:pt x="65495" y="11"/>
                  <a:pt x="70858" y="2070"/>
                  <a:pt x="74945" y="6174"/>
                </a:cubicBezTo>
                <a:lnTo>
                  <a:pt x="113889" y="45285"/>
                </a:lnTo>
                <a:cubicBezTo>
                  <a:pt x="122061" y="53493"/>
                  <a:pt x="122033" y="66772"/>
                  <a:pt x="113825" y="74945"/>
                </a:cubicBezTo>
                <a:lnTo>
                  <a:pt x="74714" y="113889"/>
                </a:lnTo>
                <a:cubicBezTo>
                  <a:pt x="66506" y="122061"/>
                  <a:pt x="53227" y="122033"/>
                  <a:pt x="45055" y="113825"/>
                </a:cubicBezTo>
                <a:lnTo>
                  <a:pt x="6110" y="74714"/>
                </a:lnTo>
                <a:cubicBezTo>
                  <a:pt x="-2061" y="66506"/>
                  <a:pt x="-2033" y="53227"/>
                  <a:pt x="6174" y="45055"/>
                </a:cubicBezTo>
                <a:lnTo>
                  <a:pt x="45286" y="6110"/>
                </a:lnTo>
                <a:cubicBezTo>
                  <a:pt x="49389" y="2024"/>
                  <a:pt x="54761" y="-11"/>
                  <a:pt x="60128" y="0"/>
                </a:cubicBezTo>
                <a:close/>
              </a:path>
            </a:pathLst>
          </a:custGeom>
          <a:noFill/>
          <a:ln>
            <a:noFill/>
          </a:ln>
        </p:spPr>
      </p:sp>
      <p:sp>
        <p:nvSpPr>
          <p:cNvPr id="56" name="Shape 56"/>
          <p:cNvSpPr/>
          <p:nvPr/>
        </p:nvSpPr>
        <p:spPr>
          <a:xfrm>
            <a:off x="3346053" y="2030997"/>
            <a:ext cx="18578765" cy="94897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rtl="0">
              <a:lnSpc>
                <a:spcPct val="115625"/>
              </a:lnSpc>
              <a:spcBef>
                <a:spcPts val="0"/>
              </a:spcBef>
              <a:buSzPct val="25000"/>
              <a:buNone/>
            </a:pPr>
            <a:r>
              <a:rPr lang="en-US" sz="64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Hva</a:t>
            </a:r>
            <a:r>
              <a:rPr lang="en-US" sz="64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64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er</a:t>
            </a:r>
            <a:r>
              <a:rPr lang="en-US" sz="64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DOM?</a:t>
            </a:r>
            <a:endParaRPr lang="en-US" sz="4400" b="1" i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" name="Shape 54">
            <a:extLst>
              <a:ext uri="{FF2B5EF4-FFF2-40B4-BE49-F238E27FC236}">
                <a16:creationId xmlns:a16="http://schemas.microsoft.com/office/drawing/2014/main" id="{AAB59CDE-770F-8346-9FC9-C40F52973EFC}"/>
              </a:ext>
            </a:extLst>
          </p:cNvPr>
          <p:cNvSpPr txBox="1"/>
          <p:nvPr/>
        </p:nvSpPr>
        <p:spPr>
          <a:xfrm>
            <a:off x="3304489" y="3886115"/>
            <a:ext cx="18620330" cy="7336065"/>
          </a:xfrm>
          <a:prstGeom prst="rect">
            <a:avLst/>
          </a:prstGeom>
          <a:noFill/>
          <a:ln>
            <a:noFill/>
          </a:ln>
        </p:spPr>
        <p:txBody>
          <a:bodyPr lIns="217475" tIns="108725" rIns="217475" bIns="108725" anchor="t" anchorCtr="0">
            <a:noAutofit/>
          </a:bodyPr>
          <a:lstStyle/>
          <a:p>
            <a:pPr lvl="0">
              <a:lnSpc>
                <a:spcPct val="155882"/>
              </a:lnSpc>
              <a:buClr>
                <a:schemeClr val="dk1"/>
              </a:buClr>
              <a:buSzPct val="25000"/>
            </a:pPr>
            <a:r>
              <a:rPr lang="nb-NO" sz="36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DOM er et grensesnitt </a:t>
            </a:r>
            <a:r>
              <a:rPr lang="nb-NO" sz="3600" i="1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(API)</a:t>
            </a:r>
            <a:r>
              <a:rPr lang="nb-NO" sz="36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vi kan bruke for å manipulere nettsider. I JavaScript manipulerer vi DOM via nøkkelordet </a:t>
            </a:r>
            <a:r>
              <a:rPr lang="nb-NO" sz="3600" dirty="0" err="1">
                <a:solidFill>
                  <a:srgbClr val="0600FF"/>
                </a:solidFill>
                <a:latin typeface="Courier" pitchFamily="2" charset="0"/>
                <a:cs typeface="Arial" panose="020B0604020202020204" pitchFamily="34" charset="0"/>
              </a:rPr>
              <a:t>document</a:t>
            </a:r>
            <a:r>
              <a:rPr lang="nb-NO" sz="36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som igjen er </a:t>
            </a:r>
            <a:r>
              <a:rPr lang="nb-NO" sz="3600" i="1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grensesnittet</a:t>
            </a:r>
            <a:r>
              <a:rPr lang="nb-NO" sz="36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vi bruker for å kommunisere med DOM.</a:t>
            </a:r>
          </a:p>
          <a:p>
            <a:pPr lvl="0">
              <a:lnSpc>
                <a:spcPct val="155882"/>
              </a:lnSpc>
              <a:buClr>
                <a:schemeClr val="dk1"/>
              </a:buClr>
              <a:buSzPct val="25000"/>
            </a:pPr>
            <a:endParaRPr lang="nb-NO" sz="3600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lnSpc>
                <a:spcPct val="155882"/>
              </a:lnSpc>
              <a:buClr>
                <a:schemeClr val="dk1"/>
              </a:buClr>
              <a:buSzPct val="25000"/>
            </a:pPr>
            <a:r>
              <a:rPr lang="nb-NO" sz="36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Hva betyr </a:t>
            </a:r>
            <a:r>
              <a:rPr lang="nb-NO" sz="3600" i="1" u="sng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manipulere</a:t>
            </a:r>
            <a:r>
              <a:rPr lang="nb-NO" sz="36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?!</a:t>
            </a:r>
          </a:p>
          <a:p>
            <a:pPr lvl="0">
              <a:lnSpc>
                <a:spcPct val="155882"/>
              </a:lnSpc>
              <a:buClr>
                <a:schemeClr val="dk1"/>
              </a:buClr>
              <a:buSzPct val="25000"/>
            </a:pPr>
            <a:r>
              <a:rPr lang="nb-NO" sz="36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Endre innhold på nettsiden</a:t>
            </a:r>
          </a:p>
          <a:p>
            <a:pPr lvl="0">
              <a:lnSpc>
                <a:spcPct val="155882"/>
              </a:lnSpc>
              <a:buClr>
                <a:schemeClr val="dk1"/>
              </a:buClr>
              <a:buSzPct val="25000"/>
            </a:pPr>
            <a:r>
              <a:rPr lang="nb-NO" sz="36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Endre struktur, form, farger, o.l.</a:t>
            </a:r>
          </a:p>
          <a:p>
            <a:pPr lvl="0">
              <a:lnSpc>
                <a:spcPct val="155882"/>
              </a:lnSpc>
              <a:buClr>
                <a:schemeClr val="dk1"/>
              </a:buClr>
              <a:buSzPct val="25000"/>
            </a:pPr>
            <a:r>
              <a:rPr lang="nb-NO" sz="36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</a:t>
            </a:r>
            <a:r>
              <a:rPr lang="nb-NO" sz="3600" i="1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Lytte</a:t>
            </a:r>
            <a:r>
              <a:rPr lang="nb-NO" sz="36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på når knapper trykkes på, for så å kjøre en operasjon/prosedyre</a:t>
            </a:r>
          </a:p>
          <a:p>
            <a:pPr lvl="0">
              <a:lnSpc>
                <a:spcPct val="155882"/>
              </a:lnSpc>
              <a:buClr>
                <a:schemeClr val="dk1"/>
              </a:buClr>
              <a:buSzPct val="25000"/>
            </a:pPr>
            <a:r>
              <a:rPr lang="nb-NO" sz="3600" i="1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 </a:t>
            </a:r>
            <a:r>
              <a:rPr lang="nb-NO" sz="36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Hente ut tekst som er skrevet i input-bokser</a:t>
            </a:r>
          </a:p>
          <a:p>
            <a:pPr lvl="0">
              <a:lnSpc>
                <a:spcPct val="155882"/>
              </a:lnSpc>
              <a:buClr>
                <a:schemeClr val="dk1"/>
              </a:buClr>
              <a:buSzPct val="25000"/>
            </a:pPr>
            <a:r>
              <a:rPr lang="nb-NO" sz="3600" i="1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og mye mer...</a:t>
            </a:r>
          </a:p>
        </p:txBody>
      </p:sp>
    </p:spTree>
    <p:extLst>
      <p:ext uri="{BB962C8B-B14F-4D97-AF65-F5344CB8AC3E}">
        <p14:creationId xmlns:p14="http://schemas.microsoft.com/office/powerpoint/2010/main" val="31328196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/>
          <p:nvPr/>
        </p:nvSpPr>
        <p:spPr>
          <a:xfrm>
            <a:off x="10078735" y="3553608"/>
            <a:ext cx="4143985" cy="414398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128" y="0"/>
                </a:moveTo>
                <a:cubicBezTo>
                  <a:pt x="65495" y="11"/>
                  <a:pt x="70858" y="2070"/>
                  <a:pt x="74945" y="6174"/>
                </a:cubicBezTo>
                <a:lnTo>
                  <a:pt x="113889" y="45285"/>
                </a:lnTo>
                <a:cubicBezTo>
                  <a:pt x="122061" y="53493"/>
                  <a:pt x="122033" y="66772"/>
                  <a:pt x="113825" y="74945"/>
                </a:cubicBezTo>
                <a:lnTo>
                  <a:pt x="74714" y="113889"/>
                </a:lnTo>
                <a:cubicBezTo>
                  <a:pt x="66506" y="122061"/>
                  <a:pt x="53227" y="122033"/>
                  <a:pt x="45055" y="113825"/>
                </a:cubicBezTo>
                <a:lnTo>
                  <a:pt x="6110" y="74714"/>
                </a:lnTo>
                <a:cubicBezTo>
                  <a:pt x="-2061" y="66506"/>
                  <a:pt x="-2033" y="53227"/>
                  <a:pt x="6174" y="45055"/>
                </a:cubicBezTo>
                <a:lnTo>
                  <a:pt x="45286" y="6110"/>
                </a:lnTo>
                <a:cubicBezTo>
                  <a:pt x="49389" y="2024"/>
                  <a:pt x="54761" y="-11"/>
                  <a:pt x="60128" y="0"/>
                </a:cubicBezTo>
                <a:close/>
              </a:path>
            </a:pathLst>
          </a:custGeom>
          <a:noFill/>
          <a:ln>
            <a:noFill/>
          </a:ln>
        </p:spPr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3C9AE80-9B73-7540-8E0A-17737C326528}"/>
              </a:ext>
            </a:extLst>
          </p:cNvPr>
          <p:cNvGrpSpPr/>
          <p:nvPr/>
        </p:nvGrpSpPr>
        <p:grpSpPr>
          <a:xfrm>
            <a:off x="3172471" y="1906302"/>
            <a:ext cx="20269420" cy="10167934"/>
            <a:chOff x="3172471" y="3079119"/>
            <a:chExt cx="18455076" cy="7829729"/>
          </a:xfrm>
        </p:grpSpPr>
        <p:sp>
          <p:nvSpPr>
            <p:cNvPr id="54" name="Shape 54"/>
            <p:cNvSpPr txBox="1"/>
            <p:nvPr/>
          </p:nvSpPr>
          <p:spPr>
            <a:xfrm>
              <a:off x="3172471" y="4726425"/>
              <a:ext cx="18455076" cy="6182423"/>
            </a:xfrm>
            <a:prstGeom prst="rect">
              <a:avLst/>
            </a:prstGeom>
            <a:noFill/>
            <a:ln>
              <a:noFill/>
            </a:ln>
          </p:spPr>
          <p:txBody>
            <a:bodyPr lIns="217475" tIns="108725" rIns="217475" bIns="108725" anchor="t" anchorCtr="0">
              <a:noAutofit/>
            </a:bodyPr>
            <a:lstStyle/>
            <a:p>
              <a:pPr lvl="0">
                <a:lnSpc>
                  <a:spcPct val="155882"/>
                </a:lnSpc>
                <a:buClr>
                  <a:schemeClr val="dk1"/>
                </a:buClr>
                <a:buSzPct val="25000"/>
              </a:pPr>
              <a:endParaRPr lang="nb-NO" sz="3600" dirty="0"/>
            </a:p>
            <a:p>
              <a:pPr lvl="0">
                <a:lnSpc>
                  <a:spcPct val="155882"/>
                </a:lnSpc>
                <a:buClr>
                  <a:schemeClr val="dk1"/>
                </a:buClr>
                <a:buSzPct val="25000"/>
              </a:pPr>
              <a:r>
                <a:rPr lang="nb-NO" sz="3200" i="1" dirty="0">
                  <a:solidFill>
                    <a:schemeClr val="accent5">
                      <a:lumMod val="75000"/>
                      <a:lumOff val="25000"/>
                    </a:schemeClr>
                  </a:solidFill>
                </a:rPr>
                <a:t>"A web </a:t>
              </a:r>
              <a:r>
                <a:rPr lang="nb-NO" sz="3200" i="1" dirty="0" err="1">
                  <a:solidFill>
                    <a:schemeClr val="accent5">
                      <a:lumMod val="75000"/>
                      <a:lumOff val="25000"/>
                    </a:schemeClr>
                  </a:solidFill>
                </a:rPr>
                <a:t>page</a:t>
              </a:r>
              <a:r>
                <a:rPr lang="nb-NO" sz="3200" i="1" dirty="0">
                  <a:solidFill>
                    <a:schemeClr val="accent5">
                      <a:lumMod val="75000"/>
                      <a:lumOff val="25000"/>
                    </a:schemeClr>
                  </a:solidFill>
                </a:rPr>
                <a:t> (</a:t>
              </a:r>
              <a:r>
                <a:rPr lang="nb-NO" sz="3200" i="1" dirty="0" err="1">
                  <a:solidFill>
                    <a:schemeClr val="accent5">
                      <a:lumMod val="75000"/>
                      <a:lumOff val="25000"/>
                    </a:schemeClr>
                  </a:solidFill>
                </a:rPr>
                <a:t>also</a:t>
              </a:r>
              <a:r>
                <a:rPr lang="nb-NO" sz="3200" i="1" dirty="0">
                  <a:solidFill>
                    <a:schemeClr val="accent5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nb-NO" sz="3200" i="1" dirty="0" err="1">
                  <a:solidFill>
                    <a:schemeClr val="accent5">
                      <a:lumMod val="75000"/>
                      <a:lumOff val="25000"/>
                    </a:schemeClr>
                  </a:solidFill>
                </a:rPr>
                <a:t>written</a:t>
              </a:r>
              <a:r>
                <a:rPr lang="nb-NO" sz="3200" i="1" dirty="0">
                  <a:solidFill>
                    <a:schemeClr val="accent5">
                      <a:lumMod val="75000"/>
                      <a:lumOff val="25000"/>
                    </a:schemeClr>
                  </a:solidFill>
                </a:rPr>
                <a:t> as </a:t>
              </a:r>
              <a:r>
                <a:rPr lang="nb-NO" sz="3200" i="1" dirty="0" err="1">
                  <a:solidFill>
                    <a:schemeClr val="accent5">
                      <a:lumMod val="75000"/>
                      <a:lumOff val="25000"/>
                    </a:schemeClr>
                  </a:solidFill>
                </a:rPr>
                <a:t>webpage</a:t>
              </a:r>
              <a:r>
                <a:rPr lang="nb-NO" sz="3200" i="1" dirty="0">
                  <a:solidFill>
                    <a:schemeClr val="accent5">
                      <a:lumMod val="75000"/>
                      <a:lumOff val="25000"/>
                    </a:schemeClr>
                  </a:solidFill>
                </a:rPr>
                <a:t>) is a </a:t>
              </a:r>
              <a:r>
                <a:rPr lang="nb-NO" sz="3200" b="1" i="1" dirty="0" err="1">
                  <a:solidFill>
                    <a:schemeClr val="accent5">
                      <a:lumMod val="75000"/>
                      <a:lumOff val="25000"/>
                    </a:schemeClr>
                  </a:solidFill>
                </a:rPr>
                <a:t>document</a:t>
              </a:r>
              <a:r>
                <a:rPr lang="nb-NO" sz="3200" i="1" dirty="0">
                  <a:solidFill>
                    <a:schemeClr val="accent5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nb-NO" sz="3200" i="1" dirty="0" err="1">
                  <a:solidFill>
                    <a:schemeClr val="accent5">
                      <a:lumMod val="75000"/>
                      <a:lumOff val="25000"/>
                    </a:schemeClr>
                  </a:solidFill>
                </a:rPr>
                <a:t>that</a:t>
              </a:r>
              <a:r>
                <a:rPr lang="nb-NO" sz="3200" i="1" dirty="0">
                  <a:solidFill>
                    <a:schemeClr val="accent5">
                      <a:lumMod val="75000"/>
                      <a:lumOff val="25000"/>
                    </a:schemeClr>
                  </a:solidFill>
                </a:rPr>
                <a:t> is </a:t>
              </a:r>
              <a:r>
                <a:rPr lang="nb-NO" sz="3200" i="1" dirty="0" err="1">
                  <a:solidFill>
                    <a:schemeClr val="accent5">
                      <a:lumMod val="75000"/>
                      <a:lumOff val="25000"/>
                    </a:schemeClr>
                  </a:solidFill>
                </a:rPr>
                <a:t>suitable</a:t>
              </a:r>
              <a:r>
                <a:rPr lang="nb-NO" sz="3200" i="1" dirty="0">
                  <a:solidFill>
                    <a:schemeClr val="accent5">
                      <a:lumMod val="75000"/>
                      <a:lumOff val="25000"/>
                    </a:schemeClr>
                  </a:solidFill>
                </a:rPr>
                <a:t> for </a:t>
              </a:r>
              <a:r>
                <a:rPr lang="nb-NO" sz="3200" i="1" dirty="0" err="1">
                  <a:solidFill>
                    <a:schemeClr val="accent5">
                      <a:lumMod val="75000"/>
                      <a:lumOff val="25000"/>
                    </a:schemeClr>
                  </a:solidFill>
                </a:rPr>
                <a:t>the</a:t>
              </a:r>
              <a:r>
                <a:rPr lang="nb-NO" sz="3200" i="1" dirty="0">
                  <a:solidFill>
                    <a:schemeClr val="accent5">
                      <a:lumMod val="75000"/>
                      <a:lumOff val="25000"/>
                    </a:schemeClr>
                  </a:solidFill>
                </a:rPr>
                <a:t> World </a:t>
              </a:r>
              <a:r>
                <a:rPr lang="nb-NO" sz="3200" i="1" dirty="0" err="1">
                  <a:solidFill>
                    <a:schemeClr val="accent5">
                      <a:lumMod val="75000"/>
                      <a:lumOff val="25000"/>
                    </a:schemeClr>
                  </a:solidFill>
                </a:rPr>
                <a:t>Wide</a:t>
              </a:r>
              <a:r>
                <a:rPr lang="nb-NO" sz="3200" i="1" dirty="0">
                  <a:solidFill>
                    <a:schemeClr val="accent5">
                      <a:lumMod val="75000"/>
                      <a:lumOff val="25000"/>
                    </a:schemeClr>
                  </a:solidFill>
                </a:rPr>
                <a:t> Web and web </a:t>
              </a:r>
              <a:r>
                <a:rPr lang="nb-NO" sz="3200" i="1" dirty="0" err="1">
                  <a:solidFill>
                    <a:schemeClr val="accent5">
                      <a:lumMod val="75000"/>
                      <a:lumOff val="25000"/>
                    </a:schemeClr>
                  </a:solidFill>
                </a:rPr>
                <a:t>browsers</a:t>
              </a:r>
              <a:r>
                <a:rPr lang="nb-NO" sz="3200" i="1" dirty="0">
                  <a:solidFill>
                    <a:schemeClr val="accent5">
                      <a:lumMod val="75000"/>
                      <a:lumOff val="25000"/>
                    </a:schemeClr>
                  </a:solidFill>
                </a:rPr>
                <a:t>. A web </a:t>
              </a:r>
              <a:r>
                <a:rPr lang="nb-NO" sz="3200" i="1" dirty="0" err="1">
                  <a:solidFill>
                    <a:schemeClr val="accent5">
                      <a:lumMod val="75000"/>
                      <a:lumOff val="25000"/>
                    </a:schemeClr>
                  </a:solidFill>
                </a:rPr>
                <a:t>browser</a:t>
              </a:r>
              <a:r>
                <a:rPr lang="nb-NO" sz="3200" i="1" dirty="0">
                  <a:solidFill>
                    <a:schemeClr val="accent5">
                      <a:lumMod val="75000"/>
                      <a:lumOff val="25000"/>
                    </a:schemeClr>
                  </a:solidFill>
                </a:rPr>
                <a:t> displays a web </a:t>
              </a:r>
              <a:r>
                <a:rPr lang="nb-NO" sz="3200" i="1" dirty="0" err="1">
                  <a:solidFill>
                    <a:schemeClr val="accent5">
                      <a:lumMod val="75000"/>
                      <a:lumOff val="25000"/>
                    </a:schemeClr>
                  </a:solidFill>
                </a:rPr>
                <a:t>page</a:t>
              </a:r>
              <a:r>
                <a:rPr lang="nb-NO" sz="3200" i="1" dirty="0">
                  <a:solidFill>
                    <a:schemeClr val="accent5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nb-NO" sz="3200" i="1" dirty="0" err="1">
                  <a:solidFill>
                    <a:schemeClr val="accent5">
                      <a:lumMod val="75000"/>
                      <a:lumOff val="25000"/>
                    </a:schemeClr>
                  </a:solidFill>
                </a:rPr>
                <a:t>on</a:t>
              </a:r>
              <a:r>
                <a:rPr lang="nb-NO" sz="3200" i="1" dirty="0">
                  <a:solidFill>
                    <a:schemeClr val="accent5">
                      <a:lumMod val="75000"/>
                      <a:lumOff val="25000"/>
                    </a:schemeClr>
                  </a:solidFill>
                </a:rPr>
                <a:t> a monitor or mobile </a:t>
              </a:r>
              <a:r>
                <a:rPr lang="nb-NO" sz="3200" i="1" dirty="0" err="1">
                  <a:solidFill>
                    <a:schemeClr val="accent5">
                      <a:lumMod val="75000"/>
                      <a:lumOff val="25000"/>
                    </a:schemeClr>
                  </a:solidFill>
                </a:rPr>
                <a:t>device</a:t>
              </a:r>
              <a:r>
                <a:rPr lang="nb-NO" sz="3200" i="1" dirty="0">
                  <a:solidFill>
                    <a:schemeClr val="accent5">
                      <a:lumMod val="75000"/>
                      <a:lumOff val="25000"/>
                    </a:schemeClr>
                  </a:solidFill>
                </a:rPr>
                <a:t>." – Wikipedia</a:t>
              </a:r>
            </a:p>
            <a:p>
              <a:pPr lvl="0">
                <a:lnSpc>
                  <a:spcPct val="155882"/>
                </a:lnSpc>
                <a:buClr>
                  <a:schemeClr val="dk1"/>
                </a:buClr>
                <a:buSzPct val="25000"/>
              </a:pPr>
              <a:endParaRPr lang="nb-NO" sz="3200" i="1" dirty="0">
                <a:solidFill>
                  <a:schemeClr val="bg2"/>
                </a:solidFill>
                <a:latin typeface="Courier" pitchFamily="2" charset="0"/>
                <a:cs typeface="Arial" panose="020B0604020202020204" pitchFamily="34" charset="0"/>
              </a:endParaRPr>
            </a:p>
            <a:p>
              <a:pPr lvl="0">
                <a:lnSpc>
                  <a:spcPct val="155882"/>
                </a:lnSpc>
                <a:buClr>
                  <a:schemeClr val="dk1"/>
                </a:buClr>
                <a:buSzPct val="25000"/>
              </a:pPr>
              <a:r>
                <a:rPr lang="nb-NO" sz="3200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WWW (web) er bygget på ideen om deling og henting av </a:t>
              </a:r>
              <a:r>
                <a:rPr lang="nb-NO" sz="3200" b="1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dokumenter</a:t>
              </a:r>
              <a:r>
                <a:rPr lang="nb-NO" sz="3200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 Hver side på en nettside ansees som et dokument. Disse dokumentene kan linke til andre dokumenter (</a:t>
              </a:r>
              <a:r>
                <a:rPr lang="nb-NO" sz="3200" dirty="0" err="1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hypertext</a:t>
              </a:r>
              <a:r>
                <a:rPr lang="nb-NO" sz="3200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). </a:t>
              </a:r>
            </a:p>
            <a:p>
              <a:pPr lvl="0">
                <a:lnSpc>
                  <a:spcPct val="155882"/>
                </a:lnSpc>
                <a:buClr>
                  <a:schemeClr val="dk1"/>
                </a:buClr>
                <a:buSzPct val="25000"/>
              </a:pPr>
              <a:r>
                <a:rPr lang="nb-NO" sz="3200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Begrepet </a:t>
              </a:r>
              <a:r>
                <a:rPr lang="nb-NO" sz="3200" b="1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DOM</a:t>
              </a:r>
              <a:r>
                <a:rPr lang="nb-NO" sz="3200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refererer altså til en representasjon av dokumentet på inneværende side.</a:t>
              </a:r>
            </a:p>
            <a:p>
              <a:pPr lvl="0">
                <a:lnSpc>
                  <a:spcPct val="155882"/>
                </a:lnSpc>
                <a:buClr>
                  <a:schemeClr val="dk1"/>
                </a:buClr>
                <a:buSzPct val="25000"/>
              </a:pPr>
              <a:endParaRPr lang="nb-NO" sz="32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lvl="0">
                <a:lnSpc>
                  <a:spcPct val="155882"/>
                </a:lnSpc>
                <a:buClr>
                  <a:schemeClr val="dk1"/>
                </a:buClr>
                <a:buSzPct val="25000"/>
              </a:pPr>
              <a:r>
                <a:rPr lang="nb-NO" sz="3200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Interessert i å lese mer om hvordan WWW er bygget opp? Les </a:t>
              </a:r>
              <a:r>
                <a:rPr lang="nb-NO" sz="3200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  <a:hlinkClick r:id="rId3"/>
                </a:rPr>
                <a:t>Information Management: A </a:t>
              </a:r>
              <a:r>
                <a:rPr lang="nb-NO" sz="3200" dirty="0" err="1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  <a:hlinkClick r:id="rId3"/>
                </a:rPr>
                <a:t>Proposal</a:t>
              </a:r>
              <a:r>
                <a:rPr lang="nb-NO" sz="3200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  <a:hlinkClick r:id="rId3"/>
                </a:rPr>
                <a:t>.</a:t>
              </a:r>
              <a:endParaRPr lang="nb-NO" sz="32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6" name="Shape 56"/>
            <p:cNvSpPr/>
            <p:nvPr/>
          </p:nvSpPr>
          <p:spPr>
            <a:xfrm>
              <a:off x="3380288" y="3079119"/>
              <a:ext cx="18247259" cy="1938334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rtl="0">
                <a:lnSpc>
                  <a:spcPct val="115625"/>
                </a:lnSpc>
                <a:spcBef>
                  <a:spcPts val="0"/>
                </a:spcBef>
                <a:buSzPct val="25000"/>
                <a:buNone/>
              </a:pPr>
              <a:r>
                <a:rPr lang="en-US" sz="6400" dirty="0" err="1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Hvorfor</a:t>
              </a:r>
              <a:r>
                <a:rPr lang="en-US" sz="6400" dirty="0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"DOM"?</a:t>
              </a:r>
            </a:p>
            <a:p>
              <a:pPr>
                <a:lnSpc>
                  <a:spcPct val="115625"/>
                </a:lnSpc>
                <a:buSzPct val="25000"/>
              </a:pPr>
              <a:r>
                <a:rPr lang="nb-NO" sz="3200" dirty="0" err="1">
                  <a:latin typeface="Courier" pitchFamily="2" charset="0"/>
                </a:rPr>
                <a:t>Document</a:t>
              </a:r>
              <a:r>
                <a:rPr lang="nb-NO" sz="3200" dirty="0">
                  <a:latin typeface="Courier" pitchFamily="2" charset="0"/>
                </a:rPr>
                <a:t> Object Model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667615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/>
          <p:nvPr/>
        </p:nvSpPr>
        <p:spPr>
          <a:xfrm>
            <a:off x="10078735" y="3553608"/>
            <a:ext cx="4143985" cy="414398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128" y="0"/>
                </a:moveTo>
                <a:cubicBezTo>
                  <a:pt x="65495" y="11"/>
                  <a:pt x="70858" y="2070"/>
                  <a:pt x="74945" y="6174"/>
                </a:cubicBezTo>
                <a:lnTo>
                  <a:pt x="113889" y="45285"/>
                </a:lnTo>
                <a:cubicBezTo>
                  <a:pt x="122061" y="53493"/>
                  <a:pt x="122033" y="66772"/>
                  <a:pt x="113825" y="74945"/>
                </a:cubicBezTo>
                <a:lnTo>
                  <a:pt x="74714" y="113889"/>
                </a:lnTo>
                <a:cubicBezTo>
                  <a:pt x="66506" y="122061"/>
                  <a:pt x="53227" y="122033"/>
                  <a:pt x="45055" y="113825"/>
                </a:cubicBezTo>
                <a:lnTo>
                  <a:pt x="6110" y="74714"/>
                </a:lnTo>
                <a:cubicBezTo>
                  <a:pt x="-2061" y="66506"/>
                  <a:pt x="-2033" y="53227"/>
                  <a:pt x="6174" y="45055"/>
                </a:cubicBezTo>
                <a:lnTo>
                  <a:pt x="45286" y="6110"/>
                </a:lnTo>
                <a:cubicBezTo>
                  <a:pt x="49389" y="2024"/>
                  <a:pt x="54761" y="-11"/>
                  <a:pt x="60128" y="0"/>
                </a:cubicBezTo>
                <a:close/>
              </a:path>
            </a:pathLst>
          </a:custGeom>
          <a:noFill/>
          <a:ln>
            <a:noFill/>
          </a:ln>
        </p:spPr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3C9AE80-9B73-7540-8E0A-17737C326528}"/>
              </a:ext>
            </a:extLst>
          </p:cNvPr>
          <p:cNvGrpSpPr/>
          <p:nvPr/>
        </p:nvGrpSpPr>
        <p:grpSpPr>
          <a:xfrm>
            <a:off x="3380288" y="1906302"/>
            <a:ext cx="18247259" cy="7829729"/>
            <a:chOff x="3380288" y="3079119"/>
            <a:chExt cx="18247259" cy="7829729"/>
          </a:xfrm>
        </p:grpSpPr>
        <p:sp>
          <p:nvSpPr>
            <p:cNvPr id="54" name="Shape 54"/>
            <p:cNvSpPr txBox="1"/>
            <p:nvPr/>
          </p:nvSpPr>
          <p:spPr>
            <a:xfrm>
              <a:off x="3380289" y="4726425"/>
              <a:ext cx="11789373" cy="6182423"/>
            </a:xfrm>
            <a:prstGeom prst="rect">
              <a:avLst/>
            </a:prstGeom>
            <a:noFill/>
            <a:ln>
              <a:noFill/>
            </a:ln>
          </p:spPr>
          <p:txBody>
            <a:bodyPr lIns="217475" tIns="108725" rIns="217475" bIns="108725" anchor="t" anchorCtr="0">
              <a:noAutofit/>
            </a:bodyPr>
            <a:lstStyle/>
            <a:p>
              <a:pPr lvl="0">
                <a:lnSpc>
                  <a:spcPct val="155882"/>
                </a:lnSpc>
                <a:buClr>
                  <a:schemeClr val="dk1"/>
                </a:buClr>
                <a:buSzPct val="25000"/>
              </a:pPr>
              <a:r>
                <a:rPr lang="nb-NO" sz="3600" dirty="0"/>
                <a:t>DOM: </a:t>
              </a:r>
              <a:r>
                <a:rPr lang="nb-NO" sz="3600" dirty="0" err="1">
                  <a:latin typeface="Courier" pitchFamily="2" charset="0"/>
                </a:rPr>
                <a:t>Document</a:t>
              </a:r>
              <a:r>
                <a:rPr lang="nb-NO" sz="3600" dirty="0">
                  <a:latin typeface="Courier" pitchFamily="2" charset="0"/>
                </a:rPr>
                <a:t> Object Model</a:t>
              </a:r>
            </a:p>
            <a:p>
              <a:pPr lvl="0">
                <a:lnSpc>
                  <a:spcPct val="155882"/>
                </a:lnSpc>
                <a:buClr>
                  <a:schemeClr val="dk1"/>
                </a:buClr>
                <a:buSzPct val="25000"/>
              </a:pPr>
              <a:endParaRPr lang="nb-NO" sz="3600" dirty="0"/>
            </a:p>
            <a:p>
              <a:pPr lvl="0">
                <a:lnSpc>
                  <a:spcPct val="155882"/>
                </a:lnSpc>
                <a:buClr>
                  <a:schemeClr val="dk1"/>
                </a:buClr>
                <a:buSzPct val="25000"/>
              </a:pPr>
              <a:r>
                <a:rPr lang="nb-NO" sz="3600" dirty="0"/>
                <a:t>DOM er en programmatisk representasjon av innholdet på en nettside. Alle nettsider har en DOM.</a:t>
              </a:r>
            </a:p>
            <a:p>
              <a:pPr lvl="0">
                <a:lnSpc>
                  <a:spcPct val="155882"/>
                </a:lnSpc>
                <a:buClr>
                  <a:schemeClr val="dk1"/>
                </a:buClr>
                <a:buSzPct val="25000"/>
              </a:pPr>
              <a:r>
                <a:rPr lang="nb-NO" sz="3600" dirty="0"/>
                <a:t>Hovedoppgaven til DOM er å tillate at nettsiden kan manipuleres via bruk av JavaScript (eller andre programmeringsspråk).</a:t>
              </a:r>
            </a:p>
            <a:p>
              <a:pPr lvl="0">
                <a:lnSpc>
                  <a:spcPct val="155882"/>
                </a:lnSpc>
                <a:buClr>
                  <a:schemeClr val="dk1"/>
                </a:buClr>
                <a:buSzPct val="25000"/>
              </a:pPr>
              <a:endParaRPr lang="nb-NO" sz="36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lvl="0">
                <a:lnSpc>
                  <a:spcPct val="155882"/>
                </a:lnSpc>
                <a:buClr>
                  <a:schemeClr val="dk1"/>
                </a:buClr>
                <a:buSzPct val="25000"/>
              </a:pPr>
              <a:r>
                <a:rPr lang="nb-NO" sz="3600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 JavaScript kan man kommunisere med DOM via objektet </a:t>
              </a:r>
              <a:r>
                <a:rPr lang="nb-NO" sz="3600" dirty="0" err="1">
                  <a:solidFill>
                    <a:schemeClr val="bg2"/>
                  </a:solidFill>
                  <a:latin typeface="Courier" pitchFamily="2" charset="0"/>
                  <a:cs typeface="Arial" panose="020B0604020202020204" pitchFamily="34" charset="0"/>
                </a:rPr>
                <a:t>document</a:t>
              </a:r>
              <a:endParaRPr lang="nb-NO" sz="3600" dirty="0">
                <a:solidFill>
                  <a:schemeClr val="bg2"/>
                </a:solidFill>
                <a:latin typeface="Courier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56" name="Shape 56"/>
            <p:cNvSpPr/>
            <p:nvPr/>
          </p:nvSpPr>
          <p:spPr>
            <a:xfrm>
              <a:off x="3380288" y="3079119"/>
              <a:ext cx="18247259" cy="948977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rtl="0">
                <a:lnSpc>
                  <a:spcPct val="115625"/>
                </a:lnSpc>
                <a:spcBef>
                  <a:spcPts val="0"/>
                </a:spcBef>
                <a:buSzPct val="25000"/>
                <a:buNone/>
              </a:pPr>
              <a:r>
                <a:rPr lang="en-US" sz="6400" dirty="0" err="1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Hva</a:t>
              </a:r>
              <a:r>
                <a:rPr lang="en-US" sz="6400" dirty="0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6400" dirty="0" err="1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består</a:t>
              </a:r>
              <a:r>
                <a:rPr lang="en-US" sz="6400" dirty="0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6400" dirty="0" err="1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en</a:t>
              </a:r>
              <a:r>
                <a:rPr lang="en-US" sz="6400" dirty="0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6400" dirty="0" err="1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nettside</a:t>
              </a:r>
              <a:r>
                <a:rPr lang="en-US" sz="6400" dirty="0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6400" dirty="0" err="1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av</a:t>
              </a:r>
              <a:r>
                <a:rPr lang="en-US" sz="6400" dirty="0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?:</a:t>
              </a:r>
              <a:r>
                <a:rPr lang="en-US" sz="6400" b="1" dirty="0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DOM</a:t>
              </a:r>
              <a:endParaRPr lang="en-US" sz="4400" b="1" i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D620836B-8EBA-284F-999B-27BBD4C9FE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77223" y="3369756"/>
            <a:ext cx="7247920" cy="883939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378C7FB-A307-D54A-A6F1-5580A968C103}"/>
              </a:ext>
            </a:extLst>
          </p:cNvPr>
          <p:cNvSpPr/>
          <p:nvPr/>
        </p:nvSpPr>
        <p:spPr>
          <a:xfrm>
            <a:off x="16307868" y="3369756"/>
            <a:ext cx="961824" cy="410308"/>
          </a:xfrm>
          <a:prstGeom prst="rect">
            <a:avLst/>
          </a:prstGeom>
          <a:solidFill>
            <a:srgbClr val="FFFF00">
              <a:alpha val="5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02C1D9-3773-FE4E-ABA9-E89D206D7146}"/>
              </a:ext>
            </a:extLst>
          </p:cNvPr>
          <p:cNvSpPr txBox="1"/>
          <p:nvPr/>
        </p:nvSpPr>
        <p:spPr>
          <a:xfrm>
            <a:off x="18612382" y="1909652"/>
            <a:ext cx="568777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4000" dirty="0" err="1"/>
              <a:t>Chrome</a:t>
            </a:r>
            <a:r>
              <a:rPr lang="nb-NO" sz="4000" dirty="0"/>
              <a:t> </a:t>
            </a:r>
            <a:r>
              <a:rPr lang="nb-NO" sz="4000" dirty="0" err="1"/>
              <a:t>DevTools</a:t>
            </a:r>
            <a:r>
              <a:rPr lang="nb-NO" sz="4000" dirty="0"/>
              <a:t> viser </a:t>
            </a:r>
          </a:p>
          <a:p>
            <a:r>
              <a:rPr lang="nb-NO" sz="4000" dirty="0"/>
              <a:t>DOM-en til </a:t>
            </a:r>
            <a:r>
              <a:rPr lang="nb-NO" sz="4000" dirty="0" err="1"/>
              <a:t>kristiania.no</a:t>
            </a:r>
            <a:endParaRPr lang="nb-NO" sz="4000" dirty="0"/>
          </a:p>
        </p:txBody>
      </p:sp>
    </p:spTree>
    <p:extLst>
      <p:ext uri="{BB962C8B-B14F-4D97-AF65-F5344CB8AC3E}">
        <p14:creationId xmlns:p14="http://schemas.microsoft.com/office/powerpoint/2010/main" val="38862483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86000"/>
            <a:lum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harpenSoften amount="-38000"/>
                    </a14:imgEffect>
                    <a14:imgEffect>
                      <a14:brightnessContrast bright="-52000" contrast="8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/>
          <p:nvPr/>
        </p:nvSpPr>
        <p:spPr>
          <a:xfrm>
            <a:off x="10522912" y="7739308"/>
            <a:ext cx="12231579" cy="272894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rtl="0">
              <a:lnSpc>
                <a:spcPct val="105416"/>
              </a:lnSpc>
              <a:spcBef>
                <a:spcPts val="0"/>
              </a:spcBef>
              <a:buSzPct val="25000"/>
              <a:buNone/>
            </a:pPr>
            <a:r>
              <a:rPr lang="en-US" sz="4800" b="1" dirty="0" err="1">
                <a:solidFill>
                  <a:schemeClr val="tx2"/>
                </a:solidFill>
                <a:latin typeface="Montserrat"/>
                <a:ea typeface="Montserrat"/>
                <a:cs typeface="Montserrat"/>
                <a:sym typeface="Montserrat"/>
              </a:rPr>
              <a:t>Introduksjon</a:t>
            </a:r>
            <a:r>
              <a:rPr lang="en-US" sz="4800" b="1" dirty="0">
                <a:solidFill>
                  <a:schemeClr val="tx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4800" b="1" dirty="0" err="1">
                <a:solidFill>
                  <a:schemeClr val="tx2"/>
                </a:solidFill>
                <a:latin typeface="Montserrat"/>
                <a:ea typeface="Montserrat"/>
                <a:cs typeface="Montserrat"/>
                <a:sym typeface="Montserrat"/>
              </a:rPr>
              <a:t>til</a:t>
            </a:r>
            <a:r>
              <a:rPr lang="en-US" sz="4800" b="1" dirty="0">
                <a:solidFill>
                  <a:schemeClr val="tx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4800" b="1" dirty="0" err="1">
                <a:solidFill>
                  <a:schemeClr val="tx2"/>
                </a:solidFill>
                <a:latin typeface="Montserrat"/>
                <a:ea typeface="Montserrat"/>
                <a:cs typeface="Montserrat"/>
                <a:sym typeface="Montserrat"/>
              </a:rPr>
              <a:t>Programmering</a:t>
            </a:r>
            <a:endParaRPr lang="en-US" sz="4800" b="1" dirty="0">
              <a:solidFill>
                <a:schemeClr val="tx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rtl="0">
              <a:lnSpc>
                <a:spcPct val="140555"/>
              </a:lnSpc>
              <a:spcBef>
                <a:spcPts val="0"/>
              </a:spcBef>
              <a:buSzPct val="25000"/>
              <a:buNone/>
            </a:pPr>
            <a:r>
              <a:rPr lang="en-US" sz="3600" dirty="0" err="1">
                <a:solidFill>
                  <a:schemeClr val="tx2"/>
                </a:solidFill>
                <a:latin typeface="Montserrat"/>
                <a:ea typeface="Montserrat"/>
                <a:cs typeface="Montserrat"/>
                <a:sym typeface="Montserrat"/>
              </a:rPr>
              <a:t>Forelesning</a:t>
            </a:r>
            <a:r>
              <a:rPr lang="en-US" sz="3600" dirty="0">
                <a:solidFill>
                  <a:schemeClr val="tx2"/>
                </a:solidFill>
                <a:latin typeface="Montserrat"/>
                <a:ea typeface="Montserrat"/>
                <a:cs typeface="Montserrat"/>
                <a:sym typeface="Montserrat"/>
              </a:rPr>
              <a:t> 10: JavaScript for Web – del 1</a:t>
            </a:r>
          </a:p>
          <a:p>
            <a:pPr marL="0" marR="0" lvl="0" indent="0" rtl="0">
              <a:lnSpc>
                <a:spcPct val="140555"/>
              </a:lnSpc>
              <a:spcBef>
                <a:spcPts val="0"/>
              </a:spcBef>
              <a:buSzPct val="25000"/>
              <a:buNone/>
            </a:pPr>
            <a:endParaRPr lang="en-US" sz="3600" dirty="0">
              <a:solidFill>
                <a:schemeClr val="tx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rtl="0">
              <a:lnSpc>
                <a:spcPct val="140555"/>
              </a:lnSpc>
              <a:spcBef>
                <a:spcPts val="0"/>
              </a:spcBef>
              <a:buSzPct val="25000"/>
              <a:buNone/>
            </a:pPr>
            <a:r>
              <a:rPr lang="en-US" sz="2000" dirty="0" err="1">
                <a:solidFill>
                  <a:schemeClr val="tx2"/>
                </a:solidFill>
                <a:latin typeface="Montserrat"/>
                <a:ea typeface="Montserrat"/>
                <a:cs typeface="Montserrat"/>
                <a:sym typeface="Montserrat"/>
              </a:rPr>
              <a:t>Foreleser</a:t>
            </a:r>
            <a:r>
              <a:rPr lang="en-US" sz="2000" dirty="0">
                <a:solidFill>
                  <a:schemeClr val="tx2"/>
                </a:solidFill>
                <a:latin typeface="Montserrat"/>
                <a:ea typeface="Montserrat"/>
                <a:cs typeface="Montserrat"/>
                <a:sym typeface="Montserrat"/>
              </a:rPr>
              <a:t>: Andreas Biørn-Hansen</a:t>
            </a:r>
          </a:p>
        </p:txBody>
      </p:sp>
      <p:sp>
        <p:nvSpPr>
          <p:cNvPr id="31" name="Shape 31"/>
          <p:cNvSpPr txBox="1"/>
          <p:nvPr/>
        </p:nvSpPr>
        <p:spPr>
          <a:xfrm>
            <a:off x="9572434" y="4742916"/>
            <a:ext cx="9351669" cy="24776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5500" dirty="0">
                <a:solidFill>
                  <a:schemeClr val="tx2"/>
                </a:solidFill>
                <a:latin typeface="Montserrat"/>
                <a:ea typeface="Montserrat"/>
                <a:cs typeface="Montserrat"/>
                <a:sym typeface="Montserrat"/>
              </a:rPr>
              <a:t>PGR102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8B29660-081A-164A-A533-26C0CE4EED6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2435"/>
          <a:stretch/>
        </p:blipFill>
        <p:spPr>
          <a:xfrm>
            <a:off x="3990706" y="4640828"/>
            <a:ext cx="4595258" cy="495140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798ED2B-F587-1E4F-B01D-713604EC8E9D}"/>
              </a:ext>
            </a:extLst>
          </p:cNvPr>
          <p:cNvSpPr/>
          <p:nvPr/>
        </p:nvSpPr>
        <p:spPr>
          <a:xfrm>
            <a:off x="231825" y="13175250"/>
            <a:ext cx="31614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dirty="0">
                <a:solidFill>
                  <a:schemeClr val="tx2"/>
                </a:solidFill>
              </a:rPr>
              <a:t>Photo by </a:t>
            </a:r>
            <a:r>
              <a:rPr lang="nb-NO" dirty="0">
                <a:solidFill>
                  <a:schemeClr val="tx2"/>
                </a:solidFill>
                <a:hlinkClick r:id="rId5"/>
              </a:rPr>
              <a:t>Markus Spiske</a:t>
            </a:r>
            <a:r>
              <a:rPr lang="nb-NO" dirty="0">
                <a:solidFill>
                  <a:schemeClr val="tx2"/>
                </a:solidFill>
              </a:rPr>
              <a:t> </a:t>
            </a:r>
            <a:r>
              <a:rPr lang="nb-NO" dirty="0" err="1">
                <a:solidFill>
                  <a:schemeClr val="tx2"/>
                </a:solidFill>
              </a:rPr>
              <a:t>on</a:t>
            </a:r>
            <a:r>
              <a:rPr lang="nb-NO" dirty="0">
                <a:solidFill>
                  <a:schemeClr val="tx2"/>
                </a:solidFill>
              </a:rPr>
              <a:t> </a:t>
            </a:r>
            <a:r>
              <a:rPr lang="nb-NO" dirty="0">
                <a:solidFill>
                  <a:schemeClr val="tx2"/>
                </a:solidFill>
                <a:hlinkClick r:id="rId6"/>
              </a:rPr>
              <a:t>Unsplash</a:t>
            </a:r>
            <a:endParaRPr lang="nb-NO" sz="1200" dirty="0">
              <a:solidFill>
                <a:schemeClr val="tx2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76E03E4-0710-554C-89F2-6AE424F763B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harpenSoften amount="100000"/>
                    </a14:imgEffect>
                    <a14:imgEffect>
                      <a14:colorTemperature colorTemp="5037"/>
                    </a14:imgEffect>
                    <a14:imgEffect>
                      <a14:saturation sat="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37200"/>
          <a:stretch/>
        </p:blipFill>
        <p:spPr>
          <a:xfrm>
            <a:off x="1518424" y="340117"/>
            <a:ext cx="1445081" cy="9313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04E9110-F59E-604F-BC08-6D82D49EF7F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bright="100000" contrast="100000"/>
                    </a14:imgEffect>
                  </a14:imgLayer>
                </a14:imgProps>
              </a:ext>
            </a:extLst>
          </a:blip>
          <a:srcRect l="-6029" t="-7084" r="63544" b="281"/>
          <a:stretch/>
        </p:blipFill>
        <p:spPr>
          <a:xfrm>
            <a:off x="1021468" y="434051"/>
            <a:ext cx="457200" cy="465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2440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/>
          <p:nvPr/>
        </p:nvSpPr>
        <p:spPr>
          <a:xfrm>
            <a:off x="10078735" y="3553608"/>
            <a:ext cx="4143985" cy="414398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128" y="0"/>
                </a:moveTo>
                <a:cubicBezTo>
                  <a:pt x="65495" y="11"/>
                  <a:pt x="70858" y="2070"/>
                  <a:pt x="74945" y="6174"/>
                </a:cubicBezTo>
                <a:lnTo>
                  <a:pt x="113889" y="45285"/>
                </a:lnTo>
                <a:cubicBezTo>
                  <a:pt x="122061" y="53493"/>
                  <a:pt x="122033" y="66772"/>
                  <a:pt x="113825" y="74945"/>
                </a:cubicBezTo>
                <a:lnTo>
                  <a:pt x="74714" y="113889"/>
                </a:lnTo>
                <a:cubicBezTo>
                  <a:pt x="66506" y="122061"/>
                  <a:pt x="53227" y="122033"/>
                  <a:pt x="45055" y="113825"/>
                </a:cubicBezTo>
                <a:lnTo>
                  <a:pt x="6110" y="74714"/>
                </a:lnTo>
                <a:cubicBezTo>
                  <a:pt x="-2061" y="66506"/>
                  <a:pt x="-2033" y="53227"/>
                  <a:pt x="6174" y="45055"/>
                </a:cubicBezTo>
                <a:lnTo>
                  <a:pt x="45286" y="6110"/>
                </a:lnTo>
                <a:cubicBezTo>
                  <a:pt x="49389" y="2024"/>
                  <a:pt x="54761" y="-11"/>
                  <a:pt x="60128" y="0"/>
                </a:cubicBezTo>
                <a:close/>
              </a:path>
            </a:pathLst>
          </a:custGeom>
          <a:noFill/>
          <a:ln>
            <a:noFill/>
          </a:ln>
        </p:spPr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71E2705-1F41-3F44-AF79-3EBCCA14DA06}"/>
              </a:ext>
            </a:extLst>
          </p:cNvPr>
          <p:cNvSpPr/>
          <p:nvPr/>
        </p:nvSpPr>
        <p:spPr>
          <a:xfrm>
            <a:off x="3618562" y="1968001"/>
            <a:ext cx="20277758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4000" dirty="0">
                <a:solidFill>
                  <a:srgbClr val="446FBE"/>
                </a:solidFill>
                <a:latin typeface="Courier" pitchFamily="2" charset="0"/>
              </a:rPr>
              <a:t>&lt;html&gt;</a:t>
            </a:r>
          </a:p>
          <a:p>
            <a:r>
              <a:rPr lang="nb-NO" sz="4000" dirty="0">
                <a:solidFill>
                  <a:srgbClr val="446FBE"/>
                </a:solidFill>
                <a:latin typeface="Courier" pitchFamily="2" charset="0"/>
              </a:rPr>
              <a:t>	&lt;head&gt;</a:t>
            </a:r>
          </a:p>
          <a:p>
            <a:r>
              <a:rPr lang="nb-NO" sz="4000" dirty="0">
                <a:solidFill>
                  <a:srgbClr val="446FBE"/>
                </a:solidFill>
                <a:latin typeface="Courier" pitchFamily="2" charset="0"/>
              </a:rPr>
              <a:t>		&lt;</a:t>
            </a:r>
            <a:r>
              <a:rPr lang="nb-NO" sz="4000" dirty="0" err="1">
                <a:solidFill>
                  <a:srgbClr val="446FBE"/>
                </a:solidFill>
                <a:latin typeface="Courier" pitchFamily="2" charset="0"/>
              </a:rPr>
              <a:t>title</a:t>
            </a:r>
            <a:r>
              <a:rPr lang="nb-NO" sz="4000" dirty="0">
                <a:solidFill>
                  <a:srgbClr val="446FBE"/>
                </a:solidFill>
                <a:latin typeface="Courier" pitchFamily="2" charset="0"/>
              </a:rPr>
              <a:t>&gt;</a:t>
            </a:r>
            <a:r>
              <a:rPr lang="nb-NO" sz="4000" dirty="0">
                <a:solidFill>
                  <a:schemeClr val="accent1"/>
                </a:solidFill>
                <a:latin typeface="Courier" pitchFamily="2" charset="0"/>
              </a:rPr>
              <a:t>Tittelen i fanen til nettsiden</a:t>
            </a:r>
            <a:r>
              <a:rPr lang="nb-NO" sz="4000" dirty="0">
                <a:solidFill>
                  <a:srgbClr val="446FBE"/>
                </a:solidFill>
                <a:latin typeface="Courier" pitchFamily="2" charset="0"/>
              </a:rPr>
              <a:t>&lt;/</a:t>
            </a:r>
            <a:r>
              <a:rPr lang="nb-NO" sz="4000" dirty="0" err="1">
                <a:solidFill>
                  <a:srgbClr val="446FBE"/>
                </a:solidFill>
                <a:latin typeface="Courier" pitchFamily="2" charset="0"/>
              </a:rPr>
              <a:t>title</a:t>
            </a:r>
            <a:r>
              <a:rPr lang="nb-NO" sz="4000" dirty="0">
                <a:solidFill>
                  <a:srgbClr val="446FBE"/>
                </a:solidFill>
                <a:latin typeface="Courier" pitchFamily="2" charset="0"/>
              </a:rPr>
              <a:t>&gt;</a:t>
            </a:r>
          </a:p>
          <a:p>
            <a:r>
              <a:rPr lang="nb-NO" sz="4000" dirty="0">
                <a:solidFill>
                  <a:srgbClr val="446FBE"/>
                </a:solidFill>
                <a:latin typeface="Courier" pitchFamily="2" charset="0"/>
              </a:rPr>
              <a:t>	&lt;/head&gt;</a:t>
            </a:r>
          </a:p>
          <a:p>
            <a:r>
              <a:rPr lang="nb-NO" sz="4000" dirty="0">
                <a:solidFill>
                  <a:srgbClr val="446FBE"/>
                </a:solidFill>
                <a:latin typeface="Courier" pitchFamily="2" charset="0"/>
              </a:rPr>
              <a:t>	&lt;body&gt;		</a:t>
            </a:r>
          </a:p>
          <a:p>
            <a:endParaRPr lang="nb-NO" sz="4000" dirty="0">
              <a:solidFill>
                <a:srgbClr val="446FBE"/>
              </a:solidFill>
              <a:latin typeface="Courier" pitchFamily="2" charset="0"/>
            </a:endParaRPr>
          </a:p>
          <a:p>
            <a:r>
              <a:rPr lang="nb-NO" sz="4000" dirty="0">
                <a:solidFill>
                  <a:srgbClr val="446FBE"/>
                </a:solidFill>
                <a:latin typeface="Courier" pitchFamily="2" charset="0"/>
              </a:rPr>
              <a:t>    	&lt;script </a:t>
            </a:r>
            <a:r>
              <a:rPr lang="nb-NO" sz="4000" dirty="0" err="1">
                <a:solidFill>
                  <a:schemeClr val="accent4">
                    <a:lumMod val="50000"/>
                  </a:schemeClr>
                </a:solidFill>
                <a:latin typeface="Courier" pitchFamily="2" charset="0"/>
              </a:rPr>
              <a:t>src</a:t>
            </a:r>
            <a:r>
              <a:rPr lang="nb-NO" sz="4000" dirty="0">
                <a:solidFill>
                  <a:schemeClr val="accent4">
                    <a:lumMod val="50000"/>
                  </a:schemeClr>
                </a:solidFill>
                <a:latin typeface="Courier" pitchFamily="2" charset="0"/>
              </a:rPr>
              <a:t>=</a:t>
            </a:r>
            <a:r>
              <a:rPr lang="nb-NO" sz="4000" dirty="0">
                <a:solidFill>
                  <a:schemeClr val="bg2"/>
                </a:solidFill>
                <a:latin typeface="Courier" pitchFamily="2" charset="0"/>
              </a:rPr>
              <a:t>"</a:t>
            </a:r>
            <a:r>
              <a:rPr lang="nb-NO" sz="4000" dirty="0" err="1">
                <a:solidFill>
                  <a:schemeClr val="bg2"/>
                </a:solidFill>
                <a:latin typeface="Courier" pitchFamily="2" charset="0"/>
              </a:rPr>
              <a:t>index.js</a:t>
            </a:r>
            <a:r>
              <a:rPr lang="nb-NO" sz="4000" dirty="0">
                <a:solidFill>
                  <a:schemeClr val="bg2"/>
                </a:solidFill>
                <a:latin typeface="Courier" pitchFamily="2" charset="0"/>
              </a:rPr>
              <a:t>"</a:t>
            </a:r>
            <a:r>
              <a:rPr lang="nb-NO" sz="4000" dirty="0">
                <a:solidFill>
                  <a:srgbClr val="446FBE"/>
                </a:solidFill>
                <a:latin typeface="Courier" pitchFamily="2" charset="0"/>
              </a:rPr>
              <a:t>&gt;&lt;/script&gt;</a:t>
            </a:r>
          </a:p>
          <a:p>
            <a:r>
              <a:rPr lang="nb-NO" sz="4000" dirty="0">
                <a:solidFill>
                  <a:srgbClr val="446FBE"/>
                </a:solidFill>
                <a:latin typeface="Courier" pitchFamily="2" charset="0"/>
              </a:rPr>
              <a:t>	&lt;/body&gt;</a:t>
            </a:r>
          </a:p>
          <a:p>
            <a:r>
              <a:rPr lang="nb-NO" sz="4000" dirty="0">
                <a:solidFill>
                  <a:srgbClr val="446FBE"/>
                </a:solidFill>
                <a:latin typeface="Courier" pitchFamily="2" charset="0"/>
              </a:rPr>
              <a:t>&lt;/html&gt;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428394F-7E8D-FC47-A648-74B12A77B9C2}"/>
              </a:ext>
            </a:extLst>
          </p:cNvPr>
          <p:cNvSpPr/>
          <p:nvPr/>
        </p:nvSpPr>
        <p:spPr>
          <a:xfrm>
            <a:off x="5428451" y="5000493"/>
            <a:ext cx="110799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4000" dirty="0">
                <a:solidFill>
                  <a:srgbClr val="446FBE"/>
                </a:solidFill>
                <a:latin typeface="Courier" pitchFamily="2" charset="0"/>
              </a:rPr>
              <a:t>&lt;h1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4764F87-2452-3C4B-AEF6-7637C9452C8C}"/>
              </a:ext>
            </a:extLst>
          </p:cNvPr>
          <p:cNvSpPr/>
          <p:nvPr/>
        </p:nvSpPr>
        <p:spPr>
          <a:xfrm>
            <a:off x="6379055" y="5007527"/>
            <a:ext cx="510909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4000" dirty="0">
                <a:solidFill>
                  <a:srgbClr val="446FBE"/>
                </a:solidFill>
                <a:latin typeface="Courier" pitchFamily="2" charset="0"/>
              </a:rPr>
              <a:t>&gt;</a:t>
            </a:r>
            <a:r>
              <a:rPr lang="nb-NO" sz="4000" dirty="0">
                <a:solidFill>
                  <a:schemeClr val="accent1"/>
                </a:solidFill>
                <a:latin typeface="Courier" pitchFamily="2" charset="0"/>
              </a:rPr>
              <a:t>Velkommen!</a:t>
            </a:r>
            <a:r>
              <a:rPr lang="nb-NO" sz="4000" dirty="0">
                <a:solidFill>
                  <a:srgbClr val="446FBE"/>
                </a:solidFill>
                <a:latin typeface="Courier" pitchFamily="2" charset="0"/>
              </a:rPr>
              <a:t>&lt;/h1&gt;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346262A-0958-FB48-B63E-C24A4FC22059}"/>
              </a:ext>
            </a:extLst>
          </p:cNvPr>
          <p:cNvSpPr/>
          <p:nvPr/>
        </p:nvSpPr>
        <p:spPr>
          <a:xfrm>
            <a:off x="6593882" y="5000493"/>
            <a:ext cx="510909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4000" dirty="0">
                <a:solidFill>
                  <a:schemeClr val="accent4">
                    <a:lumMod val="50000"/>
                  </a:schemeClr>
                </a:solidFill>
                <a:latin typeface="Courier" pitchFamily="2" charset="0"/>
              </a:rPr>
              <a:t>id=</a:t>
            </a:r>
            <a:r>
              <a:rPr lang="nb-NO" sz="4000" dirty="0">
                <a:solidFill>
                  <a:schemeClr val="bg2"/>
                </a:solidFill>
                <a:latin typeface="Courier" pitchFamily="2" charset="0"/>
              </a:rPr>
              <a:t>"</a:t>
            </a:r>
            <a:r>
              <a:rPr lang="nb-NO" sz="4000" dirty="0" err="1">
                <a:solidFill>
                  <a:schemeClr val="bg2"/>
                </a:solidFill>
                <a:latin typeface="Courier" pitchFamily="2" charset="0"/>
              </a:rPr>
              <a:t>welcomeText</a:t>
            </a:r>
            <a:r>
              <a:rPr lang="nb-NO" sz="4000" dirty="0">
                <a:solidFill>
                  <a:schemeClr val="bg2"/>
                </a:solidFill>
                <a:latin typeface="Courier" pitchFamily="2" charset="0"/>
              </a:rPr>
              <a:t>"</a:t>
            </a:r>
          </a:p>
        </p:txBody>
      </p:sp>
      <p:sp>
        <p:nvSpPr>
          <p:cNvPr id="10" name="Shape 54">
            <a:extLst>
              <a:ext uri="{FF2B5EF4-FFF2-40B4-BE49-F238E27FC236}">
                <a16:creationId xmlns:a16="http://schemas.microsoft.com/office/drawing/2014/main" id="{97972FBE-6604-744D-A9E9-225C018934ED}"/>
              </a:ext>
            </a:extLst>
          </p:cNvPr>
          <p:cNvSpPr txBox="1"/>
          <p:nvPr/>
        </p:nvSpPr>
        <p:spPr>
          <a:xfrm>
            <a:off x="3618562" y="7569039"/>
            <a:ext cx="18843607" cy="3428324"/>
          </a:xfrm>
          <a:prstGeom prst="rect">
            <a:avLst/>
          </a:prstGeom>
          <a:noFill/>
          <a:ln>
            <a:noFill/>
          </a:ln>
        </p:spPr>
        <p:txBody>
          <a:bodyPr lIns="217475" tIns="108725" rIns="217475" bIns="108725" anchor="t" anchorCtr="0">
            <a:noAutofit/>
          </a:bodyPr>
          <a:lstStyle/>
          <a:p>
            <a:pPr lvl="0">
              <a:lnSpc>
                <a:spcPct val="155882"/>
              </a:lnSpc>
              <a:buClr>
                <a:schemeClr val="dk1"/>
              </a:buClr>
              <a:buSzPct val="25000"/>
            </a:pPr>
            <a:r>
              <a:rPr lang="nb-NO" sz="4000" b="1" u="sng" dirty="0" err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index.js</a:t>
            </a:r>
            <a:endParaRPr lang="nb-NO" sz="4000" b="1" u="sng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lnSpc>
                <a:spcPct val="155882"/>
              </a:lnSpc>
              <a:buClr>
                <a:schemeClr val="dk1"/>
              </a:buClr>
              <a:buSzPct val="25000"/>
            </a:pPr>
            <a:r>
              <a:rPr lang="nb-NO" sz="4000" dirty="0">
                <a:solidFill>
                  <a:srgbClr val="0600FF"/>
                </a:solidFill>
                <a:latin typeface="Courier" pitchFamily="2" charset="0"/>
                <a:cs typeface="Arial" panose="020B0604020202020204" pitchFamily="34" charset="0"/>
              </a:rPr>
              <a:t>var</a:t>
            </a:r>
            <a:r>
              <a:rPr lang="nb-NO" sz="4000" dirty="0">
                <a:solidFill>
                  <a:schemeClr val="bg2"/>
                </a:solidFill>
                <a:latin typeface="Courier" pitchFamily="2" charset="0"/>
                <a:cs typeface="Arial" panose="020B0604020202020204" pitchFamily="34" charset="0"/>
              </a:rPr>
              <a:t> heading = </a:t>
            </a:r>
            <a:r>
              <a:rPr lang="nb-NO" sz="4000" dirty="0" err="1">
                <a:solidFill>
                  <a:srgbClr val="0600FF"/>
                </a:solidFill>
                <a:latin typeface="Courier" pitchFamily="2" charset="0"/>
                <a:cs typeface="Arial" panose="020B0604020202020204" pitchFamily="34" charset="0"/>
              </a:rPr>
              <a:t>document</a:t>
            </a:r>
            <a:r>
              <a:rPr lang="nb-NO" sz="4000" dirty="0" err="1">
                <a:solidFill>
                  <a:schemeClr val="bg2"/>
                </a:solidFill>
                <a:latin typeface="Courier" pitchFamily="2" charset="0"/>
                <a:cs typeface="Arial" panose="020B0604020202020204" pitchFamily="34" charset="0"/>
              </a:rPr>
              <a:t>.getElementById</a:t>
            </a:r>
            <a:r>
              <a:rPr lang="nb-NO" sz="4000" dirty="0">
                <a:solidFill>
                  <a:schemeClr val="bg2"/>
                </a:solidFill>
                <a:latin typeface="Courier" pitchFamily="2" charset="0"/>
                <a:cs typeface="Arial" panose="020B0604020202020204" pitchFamily="34" charset="0"/>
              </a:rPr>
              <a:t>(</a:t>
            </a:r>
            <a:r>
              <a:rPr lang="nb-NO" sz="4000" dirty="0">
                <a:solidFill>
                  <a:srgbClr val="C00000"/>
                </a:solidFill>
                <a:latin typeface="Courier" pitchFamily="2" charset="0"/>
                <a:cs typeface="Arial" panose="020B0604020202020204" pitchFamily="34" charset="0"/>
              </a:rPr>
              <a:t>"</a:t>
            </a:r>
            <a:r>
              <a:rPr lang="nb-NO" sz="4000" dirty="0" err="1">
                <a:solidFill>
                  <a:srgbClr val="C00000"/>
                </a:solidFill>
                <a:latin typeface="Courier" pitchFamily="2" charset="0"/>
                <a:cs typeface="Arial" panose="020B0604020202020204" pitchFamily="34" charset="0"/>
              </a:rPr>
              <a:t>welcomeText</a:t>
            </a:r>
            <a:r>
              <a:rPr lang="nb-NO" sz="4000" dirty="0">
                <a:solidFill>
                  <a:srgbClr val="C00000"/>
                </a:solidFill>
                <a:latin typeface="Courier" pitchFamily="2" charset="0"/>
                <a:cs typeface="Arial" panose="020B0604020202020204" pitchFamily="34" charset="0"/>
              </a:rPr>
              <a:t>"</a:t>
            </a:r>
            <a:r>
              <a:rPr lang="nb-NO" sz="4000" dirty="0">
                <a:solidFill>
                  <a:schemeClr val="bg2"/>
                </a:solidFill>
                <a:latin typeface="Courier" pitchFamily="2" charset="0"/>
                <a:cs typeface="Arial" panose="020B0604020202020204" pitchFamily="34" charset="0"/>
              </a:rPr>
              <a:t>);</a:t>
            </a:r>
          </a:p>
          <a:p>
            <a:pPr lvl="0">
              <a:lnSpc>
                <a:spcPct val="155882"/>
              </a:lnSpc>
              <a:buClr>
                <a:schemeClr val="dk1"/>
              </a:buClr>
              <a:buSzPct val="25000"/>
            </a:pPr>
            <a:r>
              <a:rPr lang="nb-NO" sz="4000" dirty="0" err="1">
                <a:solidFill>
                  <a:schemeClr val="bg2"/>
                </a:solidFill>
                <a:latin typeface="Courier" pitchFamily="2" charset="0"/>
                <a:cs typeface="Arial" panose="020B0604020202020204" pitchFamily="34" charset="0"/>
              </a:rPr>
              <a:t>heading.style.color</a:t>
            </a:r>
            <a:r>
              <a:rPr lang="nb-NO" sz="4000" dirty="0">
                <a:solidFill>
                  <a:schemeClr val="bg2"/>
                </a:solidFill>
                <a:latin typeface="Courier" pitchFamily="2" charset="0"/>
                <a:cs typeface="Arial" panose="020B0604020202020204" pitchFamily="34" charset="0"/>
              </a:rPr>
              <a:t> = </a:t>
            </a:r>
            <a:r>
              <a:rPr lang="nb-NO" sz="4000" dirty="0">
                <a:solidFill>
                  <a:srgbClr val="C00000"/>
                </a:solidFill>
                <a:latin typeface="Courier" pitchFamily="2" charset="0"/>
                <a:cs typeface="Arial" panose="020B0604020202020204" pitchFamily="34" charset="0"/>
              </a:rPr>
              <a:t>"red"</a:t>
            </a:r>
            <a:r>
              <a:rPr lang="nb-NO" sz="4000" dirty="0">
                <a:solidFill>
                  <a:schemeClr val="bg2"/>
                </a:solidFill>
                <a:latin typeface="Courier" pitchFamily="2" charset="0"/>
                <a:cs typeface="Arial" panose="020B0604020202020204" pitchFamily="34" charset="0"/>
              </a:rPr>
              <a:t>;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7ACA06B-0CB5-A04B-A116-244DE8A1DDF2}"/>
              </a:ext>
            </a:extLst>
          </p:cNvPr>
          <p:cNvSpPr txBox="1"/>
          <p:nvPr/>
        </p:nvSpPr>
        <p:spPr>
          <a:xfrm>
            <a:off x="3618562" y="1119672"/>
            <a:ext cx="300755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4400" b="1" u="sng" dirty="0" err="1"/>
              <a:t>index.html</a:t>
            </a:r>
            <a:endParaRPr lang="nb-NO" sz="4400" b="1" u="sng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18927BF-5960-F044-98A1-578086EBC81D}"/>
              </a:ext>
            </a:extLst>
          </p:cNvPr>
          <p:cNvGrpSpPr/>
          <p:nvPr/>
        </p:nvGrpSpPr>
        <p:grpSpPr>
          <a:xfrm>
            <a:off x="12771561" y="10837427"/>
            <a:ext cx="8447209" cy="2037764"/>
            <a:chOff x="12771561" y="10837427"/>
            <a:chExt cx="8447209" cy="203776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2BD0D13-CB92-4943-8E7B-3A0C6FEB66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124360" y="10837427"/>
              <a:ext cx="5094410" cy="2037764"/>
            </a:xfrm>
            <a:prstGeom prst="rect">
              <a:avLst/>
            </a:prstGeom>
          </p:spPr>
        </p:pic>
        <p:sp>
          <p:nvSpPr>
            <p:cNvPr id="11" name="Shape 54">
              <a:extLst>
                <a:ext uri="{FF2B5EF4-FFF2-40B4-BE49-F238E27FC236}">
                  <a16:creationId xmlns:a16="http://schemas.microsoft.com/office/drawing/2014/main" id="{1B2AD0D5-AC8F-3643-A269-0AE0152B666E}"/>
                </a:ext>
              </a:extLst>
            </p:cNvPr>
            <p:cNvSpPr txBox="1"/>
            <p:nvPr/>
          </p:nvSpPr>
          <p:spPr>
            <a:xfrm>
              <a:off x="12771561" y="11309470"/>
              <a:ext cx="3352799" cy="1093677"/>
            </a:xfrm>
            <a:prstGeom prst="rect">
              <a:avLst/>
            </a:prstGeom>
            <a:noFill/>
            <a:ln>
              <a:noFill/>
            </a:ln>
          </p:spPr>
          <p:txBody>
            <a:bodyPr lIns="217475" tIns="108725" rIns="217475" bIns="108725" anchor="t" anchorCtr="0">
              <a:noAutofit/>
            </a:bodyPr>
            <a:lstStyle/>
            <a:p>
              <a:pPr lvl="0">
                <a:lnSpc>
                  <a:spcPct val="155882"/>
                </a:lnSpc>
                <a:buClr>
                  <a:schemeClr val="dk1"/>
                </a:buClr>
                <a:buSzPct val="25000"/>
              </a:pPr>
              <a:r>
                <a:rPr lang="nb-NO" sz="4000" b="1" dirty="0"/>
                <a:t>Resultat: </a:t>
              </a:r>
              <a:r>
                <a:rPr lang="nb-NO" sz="4000" b="1" dirty="0">
                  <a:sym typeface="Wingdings" pitchFamily="2" charset="2"/>
                </a:rPr>
                <a:t> </a:t>
              </a:r>
              <a:endParaRPr lang="nb-NO" sz="4000" b="1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4ED213E-8926-6749-A641-4D763FFC13F1}"/>
              </a:ext>
            </a:extLst>
          </p:cNvPr>
          <p:cNvGrpSpPr/>
          <p:nvPr/>
        </p:nvGrpSpPr>
        <p:grpSpPr>
          <a:xfrm>
            <a:off x="16256319" y="5140239"/>
            <a:ext cx="7598200" cy="1380301"/>
            <a:chOff x="8205685" y="6629399"/>
            <a:chExt cx="7598200" cy="1380301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B5677DD-63EE-7243-8415-E1B612D618E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471274" y="6629399"/>
              <a:ext cx="4332611" cy="1380301"/>
            </a:xfrm>
            <a:prstGeom prst="rect">
              <a:avLst/>
            </a:prstGeom>
          </p:spPr>
        </p:pic>
        <p:sp>
          <p:nvSpPr>
            <p:cNvPr id="13" name="Shape 54">
              <a:extLst>
                <a:ext uri="{FF2B5EF4-FFF2-40B4-BE49-F238E27FC236}">
                  <a16:creationId xmlns:a16="http://schemas.microsoft.com/office/drawing/2014/main" id="{26F93726-24FF-1044-BB5F-B2E60229CA29}"/>
                </a:ext>
              </a:extLst>
            </p:cNvPr>
            <p:cNvSpPr txBox="1"/>
            <p:nvPr/>
          </p:nvSpPr>
          <p:spPr>
            <a:xfrm>
              <a:off x="8205685" y="6829060"/>
              <a:ext cx="3352799" cy="1093677"/>
            </a:xfrm>
            <a:prstGeom prst="rect">
              <a:avLst/>
            </a:prstGeom>
            <a:noFill/>
            <a:ln>
              <a:noFill/>
            </a:ln>
          </p:spPr>
          <p:txBody>
            <a:bodyPr lIns="217475" tIns="108725" rIns="217475" bIns="108725" anchor="t" anchorCtr="0">
              <a:noAutofit/>
            </a:bodyPr>
            <a:lstStyle/>
            <a:p>
              <a:pPr lvl="0">
                <a:lnSpc>
                  <a:spcPct val="155882"/>
                </a:lnSpc>
                <a:buClr>
                  <a:schemeClr val="dk1"/>
                </a:buClr>
                <a:buSzPct val="25000"/>
              </a:pPr>
              <a:r>
                <a:rPr lang="nb-NO" sz="4000" b="1" dirty="0"/>
                <a:t>Resultat: </a:t>
              </a:r>
              <a:r>
                <a:rPr lang="nb-NO" sz="4000" b="1" dirty="0">
                  <a:sym typeface="Wingdings" pitchFamily="2" charset="2"/>
                </a:rPr>
                <a:t> </a:t>
              </a:r>
              <a:endParaRPr lang="nb-NO" sz="4000" b="1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A508AC5-EE15-464D-A267-58563815C751}"/>
              </a:ext>
            </a:extLst>
          </p:cNvPr>
          <p:cNvGrpSpPr/>
          <p:nvPr/>
        </p:nvGrpSpPr>
        <p:grpSpPr>
          <a:xfrm>
            <a:off x="7869687" y="4919274"/>
            <a:ext cx="11605329" cy="4623311"/>
            <a:chOff x="7869687" y="4919274"/>
            <a:chExt cx="11605329" cy="4623311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29E768E-5852-1F4B-8585-E67B934AFB0C}"/>
                </a:ext>
              </a:extLst>
            </p:cNvPr>
            <p:cNvSpPr/>
            <p:nvPr/>
          </p:nvSpPr>
          <p:spPr>
            <a:xfrm>
              <a:off x="15310339" y="8721969"/>
              <a:ext cx="4164677" cy="820616"/>
            </a:xfrm>
            <a:prstGeom prst="rect">
              <a:avLst/>
            </a:prstGeom>
            <a:solidFill>
              <a:srgbClr val="FFFF00">
                <a:alpha val="5098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5FB665F-FC0F-2E40-BEA8-25A6738DFAB5}"/>
                </a:ext>
              </a:extLst>
            </p:cNvPr>
            <p:cNvSpPr/>
            <p:nvPr/>
          </p:nvSpPr>
          <p:spPr>
            <a:xfrm>
              <a:off x="7869687" y="4919274"/>
              <a:ext cx="3407913" cy="820616"/>
            </a:xfrm>
            <a:prstGeom prst="rect">
              <a:avLst/>
            </a:prstGeom>
            <a:solidFill>
              <a:srgbClr val="FFFF00">
                <a:alpha val="5098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FE1C23C8-CF40-EE4F-B2D2-775A4CA84C16}"/>
              </a:ext>
            </a:extLst>
          </p:cNvPr>
          <p:cNvSpPr/>
          <p:nvPr/>
        </p:nvSpPr>
        <p:spPr>
          <a:xfrm>
            <a:off x="3939902" y="11230445"/>
            <a:ext cx="7391767" cy="8456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55882"/>
              </a:lnSpc>
              <a:buClr>
                <a:schemeClr val="dk1"/>
              </a:buClr>
              <a:buSzPct val="25000"/>
            </a:pPr>
            <a:r>
              <a:rPr lang="nb-NO" sz="3600" b="1" i="1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(Dette kalles DOM-manipulasjon)</a:t>
            </a:r>
          </a:p>
        </p:txBody>
      </p:sp>
    </p:spTree>
    <p:extLst>
      <p:ext uri="{BB962C8B-B14F-4D97-AF65-F5344CB8AC3E}">
        <p14:creationId xmlns:p14="http://schemas.microsoft.com/office/powerpoint/2010/main" val="1527095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42798E-6 3.51852E-6 L 0.20838 0.00069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19" y="3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0" grpId="0"/>
      <p:bldP spid="1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/>
          <p:nvPr/>
        </p:nvSpPr>
        <p:spPr>
          <a:xfrm>
            <a:off x="10078735" y="3553608"/>
            <a:ext cx="4143985" cy="414398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128" y="0"/>
                </a:moveTo>
                <a:cubicBezTo>
                  <a:pt x="65495" y="11"/>
                  <a:pt x="70858" y="2070"/>
                  <a:pt x="74945" y="6174"/>
                </a:cubicBezTo>
                <a:lnTo>
                  <a:pt x="113889" y="45285"/>
                </a:lnTo>
                <a:cubicBezTo>
                  <a:pt x="122061" y="53493"/>
                  <a:pt x="122033" y="66772"/>
                  <a:pt x="113825" y="74945"/>
                </a:cubicBezTo>
                <a:lnTo>
                  <a:pt x="74714" y="113889"/>
                </a:lnTo>
                <a:cubicBezTo>
                  <a:pt x="66506" y="122061"/>
                  <a:pt x="53227" y="122033"/>
                  <a:pt x="45055" y="113825"/>
                </a:cubicBezTo>
                <a:lnTo>
                  <a:pt x="6110" y="74714"/>
                </a:lnTo>
                <a:cubicBezTo>
                  <a:pt x="-2061" y="66506"/>
                  <a:pt x="-2033" y="53227"/>
                  <a:pt x="6174" y="45055"/>
                </a:cubicBezTo>
                <a:lnTo>
                  <a:pt x="45286" y="6110"/>
                </a:lnTo>
                <a:cubicBezTo>
                  <a:pt x="49389" y="2024"/>
                  <a:pt x="54761" y="-11"/>
                  <a:pt x="60128" y="0"/>
                </a:cubicBezTo>
                <a:close/>
              </a:path>
            </a:pathLst>
          </a:custGeom>
          <a:noFill/>
          <a:ln>
            <a:noFill/>
          </a:ln>
        </p:spPr>
      </p:sp>
      <p:sp>
        <p:nvSpPr>
          <p:cNvPr id="56" name="Shape 56"/>
          <p:cNvSpPr/>
          <p:nvPr/>
        </p:nvSpPr>
        <p:spPr>
          <a:xfrm>
            <a:off x="3346053" y="2030997"/>
            <a:ext cx="18578765" cy="94897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rtl="0">
              <a:lnSpc>
                <a:spcPct val="115625"/>
              </a:lnSpc>
              <a:spcBef>
                <a:spcPts val="0"/>
              </a:spcBef>
              <a:buSzPct val="25000"/>
              <a:buNone/>
            </a:pPr>
            <a:r>
              <a:rPr lang="en-US" sz="64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Og</a:t>
            </a:r>
            <a:r>
              <a:rPr lang="en-US" sz="64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64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hva</a:t>
            </a:r>
            <a:r>
              <a:rPr lang="en-US" sz="64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64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er</a:t>
            </a:r>
            <a:r>
              <a:rPr lang="en-US" sz="64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et DOM-</a:t>
            </a:r>
            <a:r>
              <a:rPr lang="en-US" sz="64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tre</a:t>
            </a:r>
            <a:r>
              <a:rPr lang="en-US" sz="64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?</a:t>
            </a:r>
            <a:endParaRPr lang="en-US" sz="4400" b="1" i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" name="Shape 54">
            <a:extLst>
              <a:ext uri="{FF2B5EF4-FFF2-40B4-BE49-F238E27FC236}">
                <a16:creationId xmlns:a16="http://schemas.microsoft.com/office/drawing/2014/main" id="{AAB59CDE-770F-8346-9FC9-C40F52973EFC}"/>
              </a:ext>
            </a:extLst>
          </p:cNvPr>
          <p:cNvSpPr txBox="1"/>
          <p:nvPr/>
        </p:nvSpPr>
        <p:spPr>
          <a:xfrm>
            <a:off x="3069358" y="3389723"/>
            <a:ext cx="12001772" cy="7336065"/>
          </a:xfrm>
          <a:prstGeom prst="rect">
            <a:avLst/>
          </a:prstGeom>
          <a:noFill/>
          <a:ln>
            <a:noFill/>
          </a:ln>
        </p:spPr>
        <p:txBody>
          <a:bodyPr lIns="217475" tIns="108725" rIns="217475" bIns="108725" anchor="t" anchorCtr="0">
            <a:noAutofit/>
          </a:bodyPr>
          <a:lstStyle/>
          <a:p>
            <a:pPr lvl="0">
              <a:lnSpc>
                <a:spcPct val="155882"/>
              </a:lnSpc>
              <a:buClr>
                <a:schemeClr val="dk1"/>
              </a:buClr>
              <a:buSzPct val="25000"/>
            </a:pPr>
            <a:r>
              <a:rPr lang="nb-NO" sz="32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DOM følger det vi kaller en tre-struktur – og det gjør også HTML. Hver boks representerer en "node" i treet. Hver node kan manipuleres.</a:t>
            </a:r>
            <a:endParaRPr lang="nb-NO" sz="3600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lnSpc>
                <a:spcPct val="155882"/>
              </a:lnSpc>
              <a:buClr>
                <a:schemeClr val="dk1"/>
              </a:buClr>
              <a:buSzPct val="25000"/>
            </a:pPr>
            <a:endParaRPr lang="nb-NO" sz="3200" dirty="0">
              <a:solidFill>
                <a:schemeClr val="bg2"/>
              </a:solidFill>
              <a:latin typeface="Courier" pitchFamily="2" charset="0"/>
              <a:cs typeface="Arial" panose="020B0604020202020204" pitchFamily="34" charset="0"/>
            </a:endParaRPr>
          </a:p>
          <a:p>
            <a:pPr lvl="0">
              <a:lnSpc>
                <a:spcPct val="155882"/>
              </a:lnSpc>
              <a:buClr>
                <a:schemeClr val="dk1"/>
              </a:buClr>
              <a:buSzPct val="25000"/>
            </a:pPr>
            <a:r>
              <a:rPr lang="nb-NO" sz="3200" dirty="0">
                <a:solidFill>
                  <a:schemeClr val="bg2"/>
                </a:solidFill>
                <a:latin typeface="Courier" pitchFamily="2" charset="0"/>
                <a:cs typeface="Arial" panose="020B0604020202020204" pitchFamily="34" charset="0"/>
              </a:rPr>
              <a:t>&lt;html&gt;</a:t>
            </a:r>
          </a:p>
          <a:p>
            <a:pPr lvl="0">
              <a:lnSpc>
                <a:spcPct val="155882"/>
              </a:lnSpc>
              <a:buClr>
                <a:schemeClr val="dk1"/>
              </a:buClr>
              <a:buSzPct val="25000"/>
            </a:pPr>
            <a:r>
              <a:rPr lang="nb-NO" sz="3200" dirty="0">
                <a:solidFill>
                  <a:schemeClr val="bg2"/>
                </a:solidFill>
                <a:latin typeface="Courier" pitchFamily="2" charset="0"/>
                <a:cs typeface="Arial" panose="020B0604020202020204" pitchFamily="34" charset="0"/>
              </a:rPr>
              <a:t>  &lt;head&gt;</a:t>
            </a:r>
          </a:p>
          <a:p>
            <a:pPr lvl="0">
              <a:lnSpc>
                <a:spcPct val="155882"/>
              </a:lnSpc>
              <a:buClr>
                <a:schemeClr val="dk1"/>
              </a:buClr>
              <a:buSzPct val="25000"/>
            </a:pPr>
            <a:r>
              <a:rPr lang="nb-NO" sz="3200" dirty="0">
                <a:solidFill>
                  <a:schemeClr val="bg2"/>
                </a:solidFill>
                <a:latin typeface="Courier" pitchFamily="2" charset="0"/>
                <a:cs typeface="Arial" panose="020B0604020202020204" pitchFamily="34" charset="0"/>
              </a:rPr>
              <a:t>    &lt;</a:t>
            </a:r>
            <a:r>
              <a:rPr lang="nb-NO" sz="3200" dirty="0" err="1">
                <a:solidFill>
                  <a:schemeClr val="bg2"/>
                </a:solidFill>
                <a:latin typeface="Courier" pitchFamily="2" charset="0"/>
                <a:cs typeface="Arial" panose="020B0604020202020204" pitchFamily="34" charset="0"/>
              </a:rPr>
              <a:t>title</a:t>
            </a:r>
            <a:r>
              <a:rPr lang="nb-NO" sz="3200" dirty="0">
                <a:solidFill>
                  <a:schemeClr val="bg2"/>
                </a:solidFill>
                <a:latin typeface="Courier" pitchFamily="2" charset="0"/>
                <a:cs typeface="Arial" panose="020B0604020202020204" pitchFamily="34" charset="0"/>
              </a:rPr>
              <a:t>&gt;En fane-tittel&lt;/</a:t>
            </a:r>
            <a:r>
              <a:rPr lang="nb-NO" sz="3200" dirty="0" err="1">
                <a:solidFill>
                  <a:schemeClr val="bg2"/>
                </a:solidFill>
                <a:latin typeface="Courier" pitchFamily="2" charset="0"/>
                <a:cs typeface="Arial" panose="020B0604020202020204" pitchFamily="34" charset="0"/>
              </a:rPr>
              <a:t>title</a:t>
            </a:r>
            <a:r>
              <a:rPr lang="nb-NO" sz="3200" dirty="0">
                <a:solidFill>
                  <a:schemeClr val="bg2"/>
                </a:solidFill>
                <a:latin typeface="Courier" pitchFamily="2" charset="0"/>
                <a:cs typeface="Arial" panose="020B0604020202020204" pitchFamily="34" charset="0"/>
              </a:rPr>
              <a:t>&gt;</a:t>
            </a:r>
          </a:p>
          <a:p>
            <a:pPr lvl="0">
              <a:lnSpc>
                <a:spcPct val="155882"/>
              </a:lnSpc>
              <a:buClr>
                <a:schemeClr val="dk1"/>
              </a:buClr>
              <a:buSzPct val="25000"/>
            </a:pPr>
            <a:r>
              <a:rPr lang="nb-NO" sz="3200" dirty="0">
                <a:solidFill>
                  <a:schemeClr val="bg2"/>
                </a:solidFill>
                <a:latin typeface="Courier" pitchFamily="2" charset="0"/>
                <a:cs typeface="Arial" panose="020B0604020202020204" pitchFamily="34" charset="0"/>
              </a:rPr>
              <a:t>  &lt;/head&gt;</a:t>
            </a:r>
          </a:p>
          <a:p>
            <a:pPr lvl="0">
              <a:lnSpc>
                <a:spcPct val="155882"/>
              </a:lnSpc>
              <a:buClr>
                <a:schemeClr val="dk1"/>
              </a:buClr>
              <a:buSzPct val="25000"/>
            </a:pPr>
            <a:r>
              <a:rPr lang="nb-NO" sz="3200" dirty="0">
                <a:solidFill>
                  <a:schemeClr val="bg2"/>
                </a:solidFill>
                <a:latin typeface="Courier" pitchFamily="2" charset="0"/>
                <a:cs typeface="Arial" panose="020B0604020202020204" pitchFamily="34" charset="0"/>
              </a:rPr>
              <a:t>  &lt;body&gt;</a:t>
            </a:r>
          </a:p>
          <a:p>
            <a:pPr lvl="0">
              <a:lnSpc>
                <a:spcPct val="155882"/>
              </a:lnSpc>
              <a:buClr>
                <a:schemeClr val="dk1"/>
              </a:buClr>
              <a:buSzPct val="25000"/>
            </a:pPr>
            <a:r>
              <a:rPr lang="nb-NO" sz="3200" dirty="0">
                <a:solidFill>
                  <a:schemeClr val="bg2"/>
                </a:solidFill>
                <a:latin typeface="Courier" pitchFamily="2" charset="0"/>
                <a:cs typeface="Arial" panose="020B0604020202020204" pitchFamily="34" charset="0"/>
              </a:rPr>
              <a:t>    &lt;h1&gt;Stor overskrift!&lt;/h1&gt;</a:t>
            </a:r>
          </a:p>
          <a:p>
            <a:pPr lvl="0">
              <a:lnSpc>
                <a:spcPct val="155882"/>
              </a:lnSpc>
              <a:buClr>
                <a:schemeClr val="dk1"/>
              </a:buClr>
              <a:buSzPct val="25000"/>
            </a:pPr>
            <a:r>
              <a:rPr lang="nb-NO" sz="3200" dirty="0">
                <a:solidFill>
                  <a:schemeClr val="bg2"/>
                </a:solidFill>
                <a:latin typeface="Courier" pitchFamily="2" charset="0"/>
                <a:cs typeface="Arial" panose="020B0604020202020204" pitchFamily="34" charset="0"/>
              </a:rPr>
              <a:t>  &lt;/body&gt;</a:t>
            </a:r>
          </a:p>
          <a:p>
            <a:pPr lvl="0">
              <a:lnSpc>
                <a:spcPct val="155882"/>
              </a:lnSpc>
              <a:buClr>
                <a:schemeClr val="dk1"/>
              </a:buClr>
              <a:buSzPct val="25000"/>
            </a:pPr>
            <a:r>
              <a:rPr lang="nb-NO" sz="3200" dirty="0">
                <a:solidFill>
                  <a:schemeClr val="bg2"/>
                </a:solidFill>
                <a:latin typeface="Courier" pitchFamily="2" charset="0"/>
                <a:cs typeface="Arial" panose="020B0604020202020204" pitchFamily="34" charset="0"/>
              </a:rPr>
              <a:t>&lt;/html&gt;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33DFEBD-8FBE-4748-B92A-5C7160922C04}"/>
              </a:ext>
            </a:extLst>
          </p:cNvPr>
          <p:cNvSpPr/>
          <p:nvPr/>
        </p:nvSpPr>
        <p:spPr>
          <a:xfrm>
            <a:off x="16406950" y="4284617"/>
            <a:ext cx="4342212" cy="1340984"/>
          </a:xfrm>
          <a:prstGeom prst="rect">
            <a:avLst/>
          </a:prstGeom>
          <a:noFill/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4000" dirty="0">
                <a:solidFill>
                  <a:schemeClr val="bg2"/>
                </a:solidFill>
              </a:rPr>
              <a:t>HTML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79D51B4-1750-CC49-8C45-34E8815BB7DB}"/>
              </a:ext>
            </a:extLst>
          </p:cNvPr>
          <p:cNvSpPr/>
          <p:nvPr/>
        </p:nvSpPr>
        <p:spPr>
          <a:xfrm>
            <a:off x="13517326" y="6297742"/>
            <a:ext cx="4342212" cy="1340984"/>
          </a:xfrm>
          <a:prstGeom prst="rect">
            <a:avLst/>
          </a:prstGeom>
          <a:noFill/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4000" dirty="0">
                <a:solidFill>
                  <a:schemeClr val="bg2"/>
                </a:solidFill>
              </a:rPr>
              <a:t>HEAD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FC0FE32-3D0B-0F46-9BED-7F94369DDC71}"/>
              </a:ext>
            </a:extLst>
          </p:cNvPr>
          <p:cNvSpPr/>
          <p:nvPr/>
        </p:nvSpPr>
        <p:spPr>
          <a:xfrm>
            <a:off x="19204007" y="6297742"/>
            <a:ext cx="4342212" cy="1340984"/>
          </a:xfrm>
          <a:prstGeom prst="rect">
            <a:avLst/>
          </a:prstGeom>
          <a:noFill/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4000" dirty="0">
                <a:solidFill>
                  <a:schemeClr val="bg2"/>
                </a:solidFill>
              </a:rPr>
              <a:t>BODY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9322BFC-900A-F14D-BDF4-9A8BFBD7C3EF}"/>
              </a:ext>
            </a:extLst>
          </p:cNvPr>
          <p:cNvSpPr/>
          <p:nvPr/>
        </p:nvSpPr>
        <p:spPr>
          <a:xfrm>
            <a:off x="13517326" y="8167855"/>
            <a:ext cx="4342212" cy="1340984"/>
          </a:xfrm>
          <a:prstGeom prst="rect">
            <a:avLst/>
          </a:prstGeom>
          <a:noFill/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4000" dirty="0">
                <a:solidFill>
                  <a:schemeClr val="bg2"/>
                </a:solidFill>
              </a:rPr>
              <a:t>TITLE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9DFACF3-34D0-9D49-B240-0375B2460356}"/>
              </a:ext>
            </a:extLst>
          </p:cNvPr>
          <p:cNvSpPr/>
          <p:nvPr/>
        </p:nvSpPr>
        <p:spPr>
          <a:xfrm>
            <a:off x="19204007" y="8167855"/>
            <a:ext cx="4342212" cy="1340984"/>
          </a:xfrm>
          <a:prstGeom prst="rect">
            <a:avLst/>
          </a:prstGeom>
          <a:noFill/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4000" dirty="0">
                <a:solidFill>
                  <a:schemeClr val="bg2"/>
                </a:solidFill>
              </a:rPr>
              <a:t>H1</a:t>
            </a:r>
          </a:p>
        </p:txBody>
      </p:sp>
      <p:cxnSp>
        <p:nvCxnSpPr>
          <p:cNvPr id="10" name="Elbow Connector 9">
            <a:extLst>
              <a:ext uri="{FF2B5EF4-FFF2-40B4-BE49-F238E27FC236}">
                <a16:creationId xmlns:a16="http://schemas.microsoft.com/office/drawing/2014/main" id="{019DFB96-5D37-2F49-8652-BC0E036C6D8B}"/>
              </a:ext>
            </a:extLst>
          </p:cNvPr>
          <p:cNvCxnSpPr>
            <a:stCxn id="5" idx="2"/>
            <a:endCxn id="11" idx="0"/>
          </p:cNvCxnSpPr>
          <p:nvPr/>
        </p:nvCxnSpPr>
        <p:spPr>
          <a:xfrm rot="5400000">
            <a:off x="16797174" y="4516859"/>
            <a:ext cx="672141" cy="288962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067C4CDF-C6E2-CB41-8E3D-128191D43CDB}"/>
              </a:ext>
            </a:extLst>
          </p:cNvPr>
          <p:cNvCxnSpPr>
            <a:stCxn id="5" idx="2"/>
            <a:endCxn id="12" idx="0"/>
          </p:cNvCxnSpPr>
          <p:nvPr/>
        </p:nvCxnSpPr>
        <p:spPr>
          <a:xfrm rot="16200000" flipH="1">
            <a:off x="19640514" y="4563142"/>
            <a:ext cx="672141" cy="279705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B89EEC7-BAA2-D14C-9F25-BE6D59A49F4D}"/>
              </a:ext>
            </a:extLst>
          </p:cNvPr>
          <p:cNvCxnSpPr>
            <a:stCxn id="11" idx="2"/>
            <a:endCxn id="13" idx="0"/>
          </p:cNvCxnSpPr>
          <p:nvPr/>
        </p:nvCxnSpPr>
        <p:spPr>
          <a:xfrm>
            <a:off x="15688432" y="7638726"/>
            <a:ext cx="0" cy="5291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154948F-FAD7-8048-98AA-6D5DABF014D5}"/>
              </a:ext>
            </a:extLst>
          </p:cNvPr>
          <p:cNvCxnSpPr>
            <a:stCxn id="12" idx="2"/>
            <a:endCxn id="14" idx="0"/>
          </p:cNvCxnSpPr>
          <p:nvPr/>
        </p:nvCxnSpPr>
        <p:spPr>
          <a:xfrm>
            <a:off x="21375113" y="7638726"/>
            <a:ext cx="0" cy="5291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7039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33DFEBD-8FBE-4748-B92A-5C7160922C04}"/>
              </a:ext>
            </a:extLst>
          </p:cNvPr>
          <p:cNvSpPr/>
          <p:nvPr/>
        </p:nvSpPr>
        <p:spPr>
          <a:xfrm>
            <a:off x="11908973" y="1097280"/>
            <a:ext cx="4342212" cy="1340984"/>
          </a:xfrm>
          <a:prstGeom prst="rect">
            <a:avLst/>
          </a:prstGeom>
          <a:noFill/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4000" dirty="0">
                <a:solidFill>
                  <a:schemeClr val="bg2"/>
                </a:solidFill>
              </a:rPr>
              <a:t>HTML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79D51B4-1750-CC49-8C45-34E8815BB7DB}"/>
              </a:ext>
            </a:extLst>
          </p:cNvPr>
          <p:cNvSpPr/>
          <p:nvPr/>
        </p:nvSpPr>
        <p:spPr>
          <a:xfrm>
            <a:off x="9019349" y="3110405"/>
            <a:ext cx="4342212" cy="1340984"/>
          </a:xfrm>
          <a:prstGeom prst="rect">
            <a:avLst/>
          </a:prstGeom>
          <a:noFill/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4000" dirty="0">
                <a:solidFill>
                  <a:schemeClr val="bg2"/>
                </a:solidFill>
              </a:rPr>
              <a:t>HEAD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FC0FE32-3D0B-0F46-9BED-7F94369DDC71}"/>
              </a:ext>
            </a:extLst>
          </p:cNvPr>
          <p:cNvSpPr/>
          <p:nvPr/>
        </p:nvSpPr>
        <p:spPr>
          <a:xfrm>
            <a:off x="14706030" y="3110405"/>
            <a:ext cx="4342212" cy="1340984"/>
          </a:xfrm>
          <a:prstGeom prst="rect">
            <a:avLst/>
          </a:prstGeom>
          <a:noFill/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4000" dirty="0">
                <a:solidFill>
                  <a:schemeClr val="bg2"/>
                </a:solidFill>
              </a:rPr>
              <a:t>BODY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9322BFC-900A-F14D-BDF4-9A8BFBD7C3EF}"/>
              </a:ext>
            </a:extLst>
          </p:cNvPr>
          <p:cNvSpPr/>
          <p:nvPr/>
        </p:nvSpPr>
        <p:spPr>
          <a:xfrm>
            <a:off x="7408280" y="4973915"/>
            <a:ext cx="4342212" cy="1340984"/>
          </a:xfrm>
          <a:prstGeom prst="rect">
            <a:avLst/>
          </a:prstGeom>
          <a:noFill/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4000" dirty="0">
                <a:solidFill>
                  <a:schemeClr val="bg2"/>
                </a:solidFill>
              </a:rPr>
              <a:t>TITLE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9DFACF3-34D0-9D49-B240-0375B2460356}"/>
              </a:ext>
            </a:extLst>
          </p:cNvPr>
          <p:cNvSpPr/>
          <p:nvPr/>
        </p:nvSpPr>
        <p:spPr>
          <a:xfrm>
            <a:off x="18781642" y="5130670"/>
            <a:ext cx="4342212" cy="1340984"/>
          </a:xfrm>
          <a:prstGeom prst="rect">
            <a:avLst/>
          </a:prstGeom>
          <a:noFill/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4000" dirty="0">
                <a:solidFill>
                  <a:schemeClr val="bg2"/>
                </a:solidFill>
              </a:rPr>
              <a:t>H1</a:t>
            </a:r>
          </a:p>
        </p:txBody>
      </p:sp>
      <p:cxnSp>
        <p:nvCxnSpPr>
          <p:cNvPr id="10" name="Elbow Connector 9">
            <a:extLst>
              <a:ext uri="{FF2B5EF4-FFF2-40B4-BE49-F238E27FC236}">
                <a16:creationId xmlns:a16="http://schemas.microsoft.com/office/drawing/2014/main" id="{019DFB96-5D37-2F49-8652-BC0E036C6D8B}"/>
              </a:ext>
            </a:extLst>
          </p:cNvPr>
          <p:cNvCxnSpPr>
            <a:stCxn id="5" idx="2"/>
            <a:endCxn id="11" idx="0"/>
          </p:cNvCxnSpPr>
          <p:nvPr/>
        </p:nvCxnSpPr>
        <p:spPr>
          <a:xfrm rot="5400000">
            <a:off x="12299197" y="1329522"/>
            <a:ext cx="672141" cy="288962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067C4CDF-C6E2-CB41-8E3D-128191D43CDB}"/>
              </a:ext>
            </a:extLst>
          </p:cNvPr>
          <p:cNvCxnSpPr>
            <a:stCxn id="5" idx="2"/>
            <a:endCxn id="12" idx="0"/>
          </p:cNvCxnSpPr>
          <p:nvPr/>
        </p:nvCxnSpPr>
        <p:spPr>
          <a:xfrm rot="16200000" flipH="1">
            <a:off x="15142537" y="1375805"/>
            <a:ext cx="672141" cy="279705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85F319B3-A0B2-4C48-BE58-12857F37B0B8}"/>
              </a:ext>
            </a:extLst>
          </p:cNvPr>
          <p:cNvSpPr/>
          <p:nvPr/>
        </p:nvSpPr>
        <p:spPr>
          <a:xfrm>
            <a:off x="13094961" y="5130670"/>
            <a:ext cx="4342212" cy="1340984"/>
          </a:xfrm>
          <a:prstGeom prst="rect">
            <a:avLst/>
          </a:prstGeom>
          <a:noFill/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4000" dirty="0">
                <a:solidFill>
                  <a:schemeClr val="bg2"/>
                </a:solidFill>
              </a:rPr>
              <a:t>DIV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8A20E66-A73C-974B-8345-B9E9B4A0D7C9}"/>
              </a:ext>
            </a:extLst>
          </p:cNvPr>
          <p:cNvSpPr/>
          <p:nvPr/>
        </p:nvSpPr>
        <p:spPr>
          <a:xfrm>
            <a:off x="11203459" y="7170456"/>
            <a:ext cx="4342212" cy="1340984"/>
          </a:xfrm>
          <a:prstGeom prst="rect">
            <a:avLst/>
          </a:prstGeom>
          <a:noFill/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4000" dirty="0">
                <a:solidFill>
                  <a:schemeClr val="bg2"/>
                </a:solidFill>
              </a:rPr>
              <a:t>P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9C0367E-C12F-A646-8D61-A945D418C13B}"/>
              </a:ext>
            </a:extLst>
          </p:cNvPr>
          <p:cNvSpPr/>
          <p:nvPr/>
        </p:nvSpPr>
        <p:spPr>
          <a:xfrm>
            <a:off x="16610536" y="7170456"/>
            <a:ext cx="4342212" cy="1340984"/>
          </a:xfrm>
          <a:prstGeom prst="rect">
            <a:avLst/>
          </a:prstGeom>
          <a:noFill/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4000" dirty="0">
                <a:solidFill>
                  <a:schemeClr val="bg2"/>
                </a:solidFill>
              </a:rPr>
              <a:t>DIV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B128620-C002-9040-A558-E22F53D7AA5C}"/>
              </a:ext>
            </a:extLst>
          </p:cNvPr>
          <p:cNvSpPr/>
          <p:nvPr/>
        </p:nvSpPr>
        <p:spPr>
          <a:xfrm>
            <a:off x="13759425" y="9138470"/>
            <a:ext cx="4342212" cy="1340984"/>
          </a:xfrm>
          <a:prstGeom prst="rect">
            <a:avLst/>
          </a:prstGeom>
          <a:noFill/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4000" dirty="0">
                <a:solidFill>
                  <a:schemeClr val="bg2"/>
                </a:solidFill>
              </a:rPr>
              <a:t>H2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AE6C59A-424C-F54D-84B0-BEF5ABA5A114}"/>
              </a:ext>
            </a:extLst>
          </p:cNvPr>
          <p:cNvSpPr/>
          <p:nvPr/>
        </p:nvSpPr>
        <p:spPr>
          <a:xfrm>
            <a:off x="19298076" y="9138470"/>
            <a:ext cx="4342212" cy="1340984"/>
          </a:xfrm>
          <a:prstGeom prst="rect">
            <a:avLst/>
          </a:prstGeom>
          <a:noFill/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4000" dirty="0">
                <a:solidFill>
                  <a:schemeClr val="bg2"/>
                </a:solidFill>
              </a:rPr>
              <a:t>P</a:t>
            </a:r>
          </a:p>
        </p:txBody>
      </p:sp>
      <p:cxnSp>
        <p:nvCxnSpPr>
          <p:cNvPr id="27" name="Elbow Connector 26">
            <a:extLst>
              <a:ext uri="{FF2B5EF4-FFF2-40B4-BE49-F238E27FC236}">
                <a16:creationId xmlns:a16="http://schemas.microsoft.com/office/drawing/2014/main" id="{2FD0E4D9-7AF7-2A4A-96AC-F737A3527C4C}"/>
              </a:ext>
            </a:extLst>
          </p:cNvPr>
          <p:cNvCxnSpPr/>
          <p:nvPr/>
        </p:nvCxnSpPr>
        <p:spPr>
          <a:xfrm rot="5400000">
            <a:off x="15868831" y="3340997"/>
            <a:ext cx="672141" cy="288962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Elbow Connector 27">
            <a:extLst>
              <a:ext uri="{FF2B5EF4-FFF2-40B4-BE49-F238E27FC236}">
                <a16:creationId xmlns:a16="http://schemas.microsoft.com/office/drawing/2014/main" id="{550C79AE-15BE-984E-B10F-FB4ABF08399D}"/>
              </a:ext>
            </a:extLst>
          </p:cNvPr>
          <p:cNvCxnSpPr/>
          <p:nvPr/>
        </p:nvCxnSpPr>
        <p:spPr>
          <a:xfrm rot="16200000" flipH="1">
            <a:off x="18712171" y="3387280"/>
            <a:ext cx="672141" cy="279705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>
            <a:extLst>
              <a:ext uri="{FF2B5EF4-FFF2-40B4-BE49-F238E27FC236}">
                <a16:creationId xmlns:a16="http://schemas.microsoft.com/office/drawing/2014/main" id="{1D715D50-8B83-384A-8689-839A106F316D}"/>
              </a:ext>
            </a:extLst>
          </p:cNvPr>
          <p:cNvCxnSpPr/>
          <p:nvPr/>
        </p:nvCxnSpPr>
        <p:spPr>
          <a:xfrm rot="5400000">
            <a:off x="13627137" y="5371703"/>
            <a:ext cx="672141" cy="288962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09F9BB5D-C117-2842-8ECC-BEC51AF37123}"/>
              </a:ext>
            </a:extLst>
          </p:cNvPr>
          <p:cNvCxnSpPr/>
          <p:nvPr/>
        </p:nvCxnSpPr>
        <p:spPr>
          <a:xfrm rot="16200000" flipH="1">
            <a:off x="16470477" y="5417986"/>
            <a:ext cx="672141" cy="279705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30">
            <a:extLst>
              <a:ext uri="{FF2B5EF4-FFF2-40B4-BE49-F238E27FC236}">
                <a16:creationId xmlns:a16="http://schemas.microsoft.com/office/drawing/2014/main" id="{896C1C25-DBD8-2C47-A5B2-4F97D12C997C}"/>
              </a:ext>
            </a:extLst>
          </p:cNvPr>
          <p:cNvCxnSpPr/>
          <p:nvPr/>
        </p:nvCxnSpPr>
        <p:spPr>
          <a:xfrm rot="5400000">
            <a:off x="16939133" y="7410992"/>
            <a:ext cx="672141" cy="288962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>
            <a:extLst>
              <a:ext uri="{FF2B5EF4-FFF2-40B4-BE49-F238E27FC236}">
                <a16:creationId xmlns:a16="http://schemas.microsoft.com/office/drawing/2014/main" id="{1F525B19-90BA-1648-B6B8-70B3B9AA50C1}"/>
              </a:ext>
            </a:extLst>
          </p:cNvPr>
          <p:cNvCxnSpPr/>
          <p:nvPr/>
        </p:nvCxnSpPr>
        <p:spPr>
          <a:xfrm rot="16200000" flipH="1">
            <a:off x="19782473" y="7457275"/>
            <a:ext cx="672141" cy="279705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EEBCD3D-8816-FF4D-882C-896CE394C225}"/>
              </a:ext>
            </a:extLst>
          </p:cNvPr>
          <p:cNvCxnSpPr/>
          <p:nvPr/>
        </p:nvCxnSpPr>
        <p:spPr>
          <a:xfrm>
            <a:off x="10106297" y="4449738"/>
            <a:ext cx="0" cy="5241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9A8E10F1-165E-644E-8AD7-BD6AC2002068}"/>
              </a:ext>
            </a:extLst>
          </p:cNvPr>
          <p:cNvSpPr/>
          <p:nvPr/>
        </p:nvSpPr>
        <p:spPr>
          <a:xfrm>
            <a:off x="1926102" y="2110126"/>
            <a:ext cx="8089002" cy="100642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3600" dirty="0">
                <a:solidFill>
                  <a:srgbClr val="800000"/>
                </a:solidFill>
                <a:latin typeface="Courier" pitchFamily="2" charset="0"/>
              </a:rPr>
              <a:t>&lt;html&gt;</a:t>
            </a:r>
            <a:endParaRPr lang="nb-NO" sz="3600" dirty="0">
              <a:latin typeface="Courier" pitchFamily="2" charset="0"/>
            </a:endParaRPr>
          </a:p>
          <a:p>
            <a:r>
              <a:rPr lang="nb-NO" sz="3600" dirty="0">
                <a:solidFill>
                  <a:srgbClr val="800000"/>
                </a:solidFill>
                <a:latin typeface="Courier" pitchFamily="2" charset="0"/>
              </a:rPr>
              <a:t>  &lt;head&gt;</a:t>
            </a:r>
          </a:p>
          <a:p>
            <a:r>
              <a:rPr lang="nb-NO" sz="3600" dirty="0">
                <a:solidFill>
                  <a:srgbClr val="800000"/>
                </a:solidFill>
                <a:latin typeface="Courier" pitchFamily="2" charset="0"/>
              </a:rPr>
              <a:t>    &lt;</a:t>
            </a:r>
            <a:r>
              <a:rPr lang="nb-NO" sz="3600" dirty="0" err="1">
                <a:solidFill>
                  <a:srgbClr val="800000"/>
                </a:solidFill>
                <a:latin typeface="Courier" pitchFamily="2" charset="0"/>
              </a:rPr>
              <a:t>title</a:t>
            </a:r>
            <a:r>
              <a:rPr lang="nb-NO" sz="3600" dirty="0">
                <a:solidFill>
                  <a:srgbClr val="800000"/>
                </a:solidFill>
                <a:latin typeface="Courier" pitchFamily="2" charset="0"/>
              </a:rPr>
              <a:t>&gt;&lt;/</a:t>
            </a:r>
            <a:r>
              <a:rPr lang="nb-NO" sz="3600" dirty="0" err="1">
                <a:solidFill>
                  <a:srgbClr val="800000"/>
                </a:solidFill>
                <a:latin typeface="Courier" pitchFamily="2" charset="0"/>
              </a:rPr>
              <a:t>title</a:t>
            </a:r>
            <a:r>
              <a:rPr lang="nb-NO" sz="3600" dirty="0">
                <a:solidFill>
                  <a:srgbClr val="800000"/>
                </a:solidFill>
                <a:latin typeface="Courier" pitchFamily="2" charset="0"/>
              </a:rPr>
              <a:t>&gt;</a:t>
            </a:r>
            <a:endParaRPr lang="nb-NO" sz="3600" dirty="0">
              <a:latin typeface="Courier" pitchFamily="2" charset="0"/>
            </a:endParaRPr>
          </a:p>
          <a:p>
            <a:r>
              <a:rPr lang="nb-NO" sz="3600" dirty="0">
                <a:solidFill>
                  <a:srgbClr val="800000"/>
                </a:solidFill>
                <a:latin typeface="Courier" pitchFamily="2" charset="0"/>
              </a:rPr>
              <a:t>  &lt;/head&gt;</a:t>
            </a:r>
            <a:endParaRPr lang="nb-NO" sz="3600" dirty="0">
              <a:latin typeface="Courier" pitchFamily="2" charset="0"/>
            </a:endParaRPr>
          </a:p>
          <a:p>
            <a:r>
              <a:rPr lang="nb-NO" sz="3600" dirty="0">
                <a:solidFill>
                  <a:srgbClr val="800000"/>
                </a:solidFill>
                <a:latin typeface="Courier" pitchFamily="2" charset="0"/>
              </a:rPr>
              <a:t>  &lt;body&gt;</a:t>
            </a:r>
            <a:endParaRPr lang="nb-NO" sz="3600" dirty="0">
              <a:latin typeface="Courier" pitchFamily="2" charset="0"/>
            </a:endParaRPr>
          </a:p>
          <a:p>
            <a:r>
              <a:rPr lang="nb-NO" sz="3600" dirty="0">
                <a:solidFill>
                  <a:srgbClr val="800000"/>
                </a:solidFill>
                <a:latin typeface="Courier" pitchFamily="2" charset="0"/>
              </a:rPr>
              <a:t>    &lt;div&gt;</a:t>
            </a:r>
            <a:endParaRPr lang="nb-NO" sz="3600" dirty="0">
              <a:latin typeface="Courier" pitchFamily="2" charset="0"/>
            </a:endParaRPr>
          </a:p>
          <a:p>
            <a:r>
              <a:rPr lang="nb-NO" sz="3600" dirty="0">
                <a:solidFill>
                  <a:srgbClr val="800000"/>
                </a:solidFill>
                <a:latin typeface="Courier" pitchFamily="2" charset="0"/>
              </a:rPr>
              <a:t>      &lt;p&gt;&lt;/p&gt;</a:t>
            </a:r>
            <a:endParaRPr lang="nb-NO" sz="3600" dirty="0">
              <a:latin typeface="Courier" pitchFamily="2" charset="0"/>
            </a:endParaRPr>
          </a:p>
          <a:p>
            <a:r>
              <a:rPr lang="nb-NO" sz="3600" dirty="0">
                <a:solidFill>
                  <a:srgbClr val="800000"/>
                </a:solidFill>
                <a:latin typeface="Courier" pitchFamily="2" charset="0"/>
              </a:rPr>
              <a:t>      &lt;div&gt;</a:t>
            </a:r>
            <a:endParaRPr lang="nb-NO" sz="3600" dirty="0">
              <a:latin typeface="Courier" pitchFamily="2" charset="0"/>
            </a:endParaRPr>
          </a:p>
          <a:p>
            <a:r>
              <a:rPr lang="nb-NO" sz="3600" dirty="0">
                <a:solidFill>
                  <a:srgbClr val="800000"/>
                </a:solidFill>
                <a:latin typeface="Courier" pitchFamily="2" charset="0"/>
              </a:rPr>
              <a:t>        &lt;h2&gt;&lt;/h2&gt;</a:t>
            </a:r>
            <a:endParaRPr lang="nb-NO" sz="3600" dirty="0">
              <a:latin typeface="Courier" pitchFamily="2" charset="0"/>
            </a:endParaRPr>
          </a:p>
          <a:p>
            <a:r>
              <a:rPr lang="nb-NO" sz="3600" dirty="0">
                <a:solidFill>
                  <a:srgbClr val="800000"/>
                </a:solidFill>
                <a:latin typeface="Courier" pitchFamily="2" charset="0"/>
              </a:rPr>
              <a:t>        &lt;p&gt;&lt;/p&gt;</a:t>
            </a:r>
            <a:endParaRPr lang="nb-NO" sz="3600" dirty="0">
              <a:latin typeface="Courier" pitchFamily="2" charset="0"/>
            </a:endParaRPr>
          </a:p>
          <a:p>
            <a:r>
              <a:rPr lang="nb-NO" sz="3600" dirty="0">
                <a:solidFill>
                  <a:srgbClr val="800000"/>
                </a:solidFill>
                <a:latin typeface="Courier" pitchFamily="2" charset="0"/>
              </a:rPr>
              <a:t>      &lt;/div&gt;</a:t>
            </a:r>
            <a:endParaRPr lang="nb-NO" sz="3600" dirty="0">
              <a:latin typeface="Courier" pitchFamily="2" charset="0"/>
            </a:endParaRPr>
          </a:p>
          <a:p>
            <a:r>
              <a:rPr lang="nb-NO" sz="3600" dirty="0">
                <a:solidFill>
                  <a:srgbClr val="800000"/>
                </a:solidFill>
                <a:latin typeface="Courier" pitchFamily="2" charset="0"/>
              </a:rPr>
              <a:t>    &lt;/div&gt;</a:t>
            </a:r>
            <a:endParaRPr lang="nb-NO" sz="3600" dirty="0">
              <a:latin typeface="Courier" pitchFamily="2" charset="0"/>
            </a:endParaRPr>
          </a:p>
          <a:p>
            <a:r>
              <a:rPr lang="nb-NO" sz="3600" dirty="0">
                <a:solidFill>
                  <a:srgbClr val="800000"/>
                </a:solidFill>
                <a:latin typeface="Courier" pitchFamily="2" charset="0"/>
              </a:rPr>
              <a:t>    &lt;h1&gt;&lt;/h1&gt;</a:t>
            </a:r>
            <a:endParaRPr lang="nb-NO" sz="3600" dirty="0">
              <a:latin typeface="Courier" pitchFamily="2" charset="0"/>
            </a:endParaRPr>
          </a:p>
          <a:p>
            <a:r>
              <a:rPr lang="nb-NO" sz="3600" dirty="0">
                <a:solidFill>
                  <a:srgbClr val="800000"/>
                </a:solidFill>
                <a:latin typeface="Courier" pitchFamily="2" charset="0"/>
              </a:rPr>
              <a:t>  &lt;/body&gt;</a:t>
            </a:r>
            <a:endParaRPr lang="nb-NO" sz="3600" dirty="0">
              <a:latin typeface="Courier" pitchFamily="2" charset="0"/>
            </a:endParaRPr>
          </a:p>
          <a:p>
            <a:r>
              <a:rPr lang="nb-NO" sz="3600" dirty="0">
                <a:solidFill>
                  <a:srgbClr val="800000"/>
                </a:solidFill>
                <a:latin typeface="Courier" pitchFamily="2" charset="0"/>
              </a:rPr>
              <a:t>&lt;/html&gt;</a:t>
            </a:r>
            <a:endParaRPr lang="nb-NO" sz="3600" dirty="0">
              <a:latin typeface="Courier" pitchFamily="2" charset="0"/>
            </a:endParaRPr>
          </a:p>
          <a:p>
            <a:br>
              <a:rPr lang="nb-NO" sz="3600" dirty="0">
                <a:latin typeface="Courier" pitchFamily="2" charset="0"/>
              </a:rPr>
            </a:br>
            <a:br>
              <a:rPr lang="nb-NO" sz="3600" dirty="0">
                <a:latin typeface="Courier" pitchFamily="2" charset="0"/>
              </a:rPr>
            </a:br>
            <a:endParaRPr lang="nb-NO" sz="3600" dirty="0">
              <a:latin typeface="Courier" pitchFamily="2" charset="0"/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8571FD2B-7C56-D245-85E0-9D5030935E31}"/>
              </a:ext>
            </a:extLst>
          </p:cNvPr>
          <p:cNvGrpSpPr/>
          <p:nvPr/>
        </p:nvGrpSpPr>
        <p:grpSpPr>
          <a:xfrm>
            <a:off x="1926102" y="1097279"/>
            <a:ext cx="14325082" cy="9161740"/>
            <a:chOff x="1926102" y="1097279"/>
            <a:chExt cx="14325082" cy="916174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9714AD0-FCE1-E446-BB40-BD3996EA275F}"/>
                </a:ext>
              </a:extLst>
            </p:cNvPr>
            <p:cNvSpPr/>
            <p:nvPr/>
          </p:nvSpPr>
          <p:spPr>
            <a:xfrm>
              <a:off x="1926102" y="2262526"/>
              <a:ext cx="1822938" cy="328137"/>
            </a:xfrm>
            <a:prstGeom prst="rect">
              <a:avLst/>
            </a:prstGeom>
            <a:solidFill>
              <a:srgbClr val="C00000">
                <a:alpha val="5098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115D2A66-BCBB-D34A-AD65-9140E18AC612}"/>
                </a:ext>
              </a:extLst>
            </p:cNvPr>
            <p:cNvSpPr/>
            <p:nvPr/>
          </p:nvSpPr>
          <p:spPr>
            <a:xfrm>
              <a:off x="2017542" y="9930882"/>
              <a:ext cx="1822938" cy="328137"/>
            </a:xfrm>
            <a:prstGeom prst="rect">
              <a:avLst/>
            </a:prstGeom>
            <a:solidFill>
              <a:srgbClr val="C00000">
                <a:alpha val="5098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B060F05F-D8AA-284F-B433-439675E9B5E9}"/>
                </a:ext>
              </a:extLst>
            </p:cNvPr>
            <p:cNvSpPr/>
            <p:nvPr/>
          </p:nvSpPr>
          <p:spPr>
            <a:xfrm>
              <a:off x="11947973" y="1097279"/>
              <a:ext cx="4303211" cy="1323113"/>
            </a:xfrm>
            <a:prstGeom prst="rect">
              <a:avLst/>
            </a:prstGeom>
            <a:solidFill>
              <a:srgbClr val="C00000">
                <a:alpha val="5098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7B3CBA54-BC10-944C-8C4F-B6CD71ABDC55}"/>
              </a:ext>
            </a:extLst>
          </p:cNvPr>
          <p:cNvGrpSpPr/>
          <p:nvPr/>
        </p:nvGrpSpPr>
        <p:grpSpPr>
          <a:xfrm>
            <a:off x="2454397" y="2812610"/>
            <a:ext cx="10907164" cy="1691030"/>
            <a:chOff x="2454397" y="2812610"/>
            <a:chExt cx="10907164" cy="1691030"/>
          </a:xfrm>
          <a:solidFill>
            <a:srgbClr val="92D050">
              <a:alpha val="50980"/>
            </a:srgbClr>
          </a:solidFill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1FBC7829-5EF5-CF4A-9F0F-1454F7111FDF}"/>
                </a:ext>
              </a:extLst>
            </p:cNvPr>
            <p:cNvSpPr/>
            <p:nvPr/>
          </p:nvSpPr>
          <p:spPr>
            <a:xfrm>
              <a:off x="2454397" y="2812610"/>
              <a:ext cx="1822938" cy="3281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5358D4B8-B0DE-7947-B08A-9F10971372A8}"/>
                </a:ext>
              </a:extLst>
            </p:cNvPr>
            <p:cNvSpPr/>
            <p:nvPr/>
          </p:nvSpPr>
          <p:spPr>
            <a:xfrm>
              <a:off x="2576317" y="3972587"/>
              <a:ext cx="1822938" cy="3281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DD69BE40-8C64-404B-8DE0-4EE19B8D9C73}"/>
                </a:ext>
              </a:extLst>
            </p:cNvPr>
            <p:cNvSpPr/>
            <p:nvPr/>
          </p:nvSpPr>
          <p:spPr>
            <a:xfrm>
              <a:off x="9032415" y="3148475"/>
              <a:ext cx="4329146" cy="135516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3B69A007-71C5-634E-8429-79D0978F6062}"/>
              </a:ext>
            </a:extLst>
          </p:cNvPr>
          <p:cNvGrpSpPr/>
          <p:nvPr/>
        </p:nvGrpSpPr>
        <p:grpSpPr>
          <a:xfrm>
            <a:off x="3204062" y="3391885"/>
            <a:ext cx="8522850" cy="2953494"/>
            <a:chOff x="3204062" y="3391885"/>
            <a:chExt cx="8522850" cy="2953494"/>
          </a:xfrm>
          <a:solidFill>
            <a:srgbClr val="AE7700">
              <a:alpha val="50980"/>
            </a:srgbClr>
          </a:solidFill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0DF3FA7C-D28A-4544-AF50-1524D5237449}"/>
                </a:ext>
              </a:extLst>
            </p:cNvPr>
            <p:cNvSpPr/>
            <p:nvPr/>
          </p:nvSpPr>
          <p:spPr>
            <a:xfrm>
              <a:off x="3204062" y="3391886"/>
              <a:ext cx="1822938" cy="3281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1B1C6FB1-4250-A047-9F0F-DD0D214689AE}"/>
                </a:ext>
              </a:extLst>
            </p:cNvPr>
            <p:cNvSpPr/>
            <p:nvPr/>
          </p:nvSpPr>
          <p:spPr>
            <a:xfrm>
              <a:off x="5139276" y="3391885"/>
              <a:ext cx="1999270" cy="32813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3A1DB7D8-F5D8-2148-8B9A-A831710FC6E7}"/>
                </a:ext>
              </a:extLst>
            </p:cNvPr>
            <p:cNvSpPr/>
            <p:nvPr/>
          </p:nvSpPr>
          <p:spPr>
            <a:xfrm>
              <a:off x="7449851" y="4977928"/>
              <a:ext cx="4277061" cy="136745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4ED47E91-3AB8-054C-81A9-CC727116DC5B}"/>
              </a:ext>
            </a:extLst>
          </p:cNvPr>
          <p:cNvGrpSpPr/>
          <p:nvPr/>
        </p:nvGrpSpPr>
        <p:grpSpPr>
          <a:xfrm>
            <a:off x="2436983" y="3148475"/>
            <a:ext cx="16641738" cy="6599431"/>
            <a:chOff x="2436983" y="3148475"/>
            <a:chExt cx="16641738" cy="6599431"/>
          </a:xfrm>
          <a:solidFill>
            <a:srgbClr val="0000D9">
              <a:alpha val="50980"/>
            </a:srgbClr>
          </a:solidFill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251611CD-5C1E-5143-8B81-3FA88F2C0FF3}"/>
                </a:ext>
              </a:extLst>
            </p:cNvPr>
            <p:cNvSpPr/>
            <p:nvPr/>
          </p:nvSpPr>
          <p:spPr>
            <a:xfrm>
              <a:off x="2436983" y="4487877"/>
              <a:ext cx="1822938" cy="3281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0124D7B7-5C7F-D443-87AA-A6E3B8EC527E}"/>
                </a:ext>
              </a:extLst>
            </p:cNvPr>
            <p:cNvSpPr/>
            <p:nvPr/>
          </p:nvSpPr>
          <p:spPr>
            <a:xfrm>
              <a:off x="2576317" y="9419769"/>
              <a:ext cx="1822938" cy="3281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DB11DDDB-0995-5B41-BA02-A5238A6AD670}"/>
                </a:ext>
              </a:extLst>
            </p:cNvPr>
            <p:cNvSpPr/>
            <p:nvPr/>
          </p:nvSpPr>
          <p:spPr>
            <a:xfrm>
              <a:off x="14741904" y="3148475"/>
              <a:ext cx="4336817" cy="135516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6A95C67F-BF2B-7444-808F-2BA5D56D478F}"/>
              </a:ext>
            </a:extLst>
          </p:cNvPr>
          <p:cNvGrpSpPr/>
          <p:nvPr/>
        </p:nvGrpSpPr>
        <p:grpSpPr>
          <a:xfrm>
            <a:off x="2989857" y="5037961"/>
            <a:ext cx="14447316" cy="3615359"/>
            <a:chOff x="2989857" y="5037961"/>
            <a:chExt cx="14447316" cy="3615359"/>
          </a:xfrm>
          <a:solidFill>
            <a:srgbClr val="A6B5CA">
              <a:alpha val="50980"/>
            </a:srgbClr>
          </a:solidFill>
        </p:grpSpPr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0D3B9382-2AF3-3C4D-9463-3C66ED0C16D9}"/>
                </a:ext>
              </a:extLst>
            </p:cNvPr>
            <p:cNvSpPr/>
            <p:nvPr/>
          </p:nvSpPr>
          <p:spPr>
            <a:xfrm>
              <a:off x="2989857" y="5037961"/>
              <a:ext cx="1822938" cy="3281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256068A8-E3CE-7946-9181-5035D4606B6A}"/>
                </a:ext>
              </a:extLst>
            </p:cNvPr>
            <p:cNvSpPr/>
            <p:nvPr/>
          </p:nvSpPr>
          <p:spPr>
            <a:xfrm>
              <a:off x="3020337" y="8325183"/>
              <a:ext cx="1822938" cy="3281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CDBAC0DB-8C04-E540-A989-2D6728728E92}"/>
                </a:ext>
              </a:extLst>
            </p:cNvPr>
            <p:cNvSpPr/>
            <p:nvPr/>
          </p:nvSpPr>
          <p:spPr>
            <a:xfrm>
              <a:off x="13090613" y="5121961"/>
              <a:ext cx="4346560" cy="130610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98F80B26-24DA-C549-8A6F-B59DB0D153B2}"/>
              </a:ext>
            </a:extLst>
          </p:cNvPr>
          <p:cNvGrpSpPr/>
          <p:nvPr/>
        </p:nvGrpSpPr>
        <p:grpSpPr>
          <a:xfrm>
            <a:off x="3020337" y="5121879"/>
            <a:ext cx="20103517" cy="4114914"/>
            <a:chOff x="3020337" y="5121879"/>
            <a:chExt cx="20103517" cy="4114914"/>
          </a:xfrm>
          <a:solidFill>
            <a:srgbClr val="FFF200">
              <a:alpha val="50980"/>
            </a:srgbClr>
          </a:solidFill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D9CAC7E3-519F-C748-9235-1EE724007A6B}"/>
                </a:ext>
              </a:extLst>
            </p:cNvPr>
            <p:cNvSpPr/>
            <p:nvPr/>
          </p:nvSpPr>
          <p:spPr>
            <a:xfrm>
              <a:off x="3020337" y="8869685"/>
              <a:ext cx="1239584" cy="3221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F6DD38E7-6BFA-7946-B41F-9B148D3FB897}"/>
                </a:ext>
              </a:extLst>
            </p:cNvPr>
            <p:cNvSpPr/>
            <p:nvPr/>
          </p:nvSpPr>
          <p:spPr>
            <a:xfrm>
              <a:off x="4370103" y="8873842"/>
              <a:ext cx="1390617" cy="36295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F87FE5C7-5E30-6442-A1A0-553418F47336}"/>
                </a:ext>
              </a:extLst>
            </p:cNvPr>
            <p:cNvSpPr/>
            <p:nvPr/>
          </p:nvSpPr>
          <p:spPr>
            <a:xfrm>
              <a:off x="18777294" y="5121879"/>
              <a:ext cx="4346560" cy="130126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E15614C2-23C5-E841-B744-1D016D67EEF4}"/>
              </a:ext>
            </a:extLst>
          </p:cNvPr>
          <p:cNvGrpSpPr/>
          <p:nvPr/>
        </p:nvGrpSpPr>
        <p:grpSpPr>
          <a:xfrm>
            <a:off x="3542039" y="5582790"/>
            <a:ext cx="12003631" cy="2928359"/>
            <a:chOff x="3542039" y="5582790"/>
            <a:chExt cx="12003631" cy="2928359"/>
          </a:xfrm>
          <a:solidFill>
            <a:srgbClr val="C2ABB8">
              <a:alpha val="50980"/>
            </a:srgbClr>
          </a:solidFill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BBF78507-69E0-6440-BA31-01FD876A89C2}"/>
                </a:ext>
              </a:extLst>
            </p:cNvPr>
            <p:cNvSpPr/>
            <p:nvPr/>
          </p:nvSpPr>
          <p:spPr>
            <a:xfrm>
              <a:off x="3542039" y="5585718"/>
              <a:ext cx="817332" cy="2824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2838AF07-E379-B84E-8475-9B3D97AE2B8C}"/>
                </a:ext>
              </a:extLst>
            </p:cNvPr>
            <p:cNvSpPr/>
            <p:nvPr/>
          </p:nvSpPr>
          <p:spPr>
            <a:xfrm>
              <a:off x="4602942" y="5582790"/>
              <a:ext cx="953040" cy="3534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A77C1E7A-A018-B443-8A3B-E130F19D4C51}"/>
                </a:ext>
              </a:extLst>
            </p:cNvPr>
            <p:cNvSpPr/>
            <p:nvPr/>
          </p:nvSpPr>
          <p:spPr>
            <a:xfrm>
              <a:off x="11238727" y="7200936"/>
              <a:ext cx="4306943" cy="131021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EAC14879-2DA9-0D4A-9116-C64138B7A41A}"/>
              </a:ext>
            </a:extLst>
          </p:cNvPr>
          <p:cNvGrpSpPr/>
          <p:nvPr/>
        </p:nvGrpSpPr>
        <p:grpSpPr>
          <a:xfrm>
            <a:off x="3630782" y="6128707"/>
            <a:ext cx="17321965" cy="2391024"/>
            <a:chOff x="3630782" y="6128707"/>
            <a:chExt cx="17321965" cy="2391024"/>
          </a:xfrm>
          <a:solidFill>
            <a:srgbClr val="9A2400">
              <a:alpha val="50980"/>
            </a:srgbClr>
          </a:solidFill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77BAF2A2-9386-594C-9FE8-726D69711CA1}"/>
                </a:ext>
              </a:extLst>
            </p:cNvPr>
            <p:cNvSpPr/>
            <p:nvPr/>
          </p:nvSpPr>
          <p:spPr>
            <a:xfrm>
              <a:off x="3639838" y="6128707"/>
              <a:ext cx="1499438" cy="34294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0AC8D1E0-6EA7-514D-8976-2CC22BB050C9}"/>
                </a:ext>
              </a:extLst>
            </p:cNvPr>
            <p:cNvSpPr/>
            <p:nvPr/>
          </p:nvSpPr>
          <p:spPr>
            <a:xfrm>
              <a:off x="3630782" y="7814070"/>
              <a:ext cx="1822938" cy="3281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1D3F7DB9-4ACF-8748-8A0B-501D47281344}"/>
                </a:ext>
              </a:extLst>
            </p:cNvPr>
            <p:cNvSpPr/>
            <p:nvPr/>
          </p:nvSpPr>
          <p:spPr>
            <a:xfrm>
              <a:off x="16610534" y="7170456"/>
              <a:ext cx="4342213" cy="13492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E57C88A5-C88B-854C-B520-2AF6EDAD047E}"/>
              </a:ext>
            </a:extLst>
          </p:cNvPr>
          <p:cNvGrpSpPr/>
          <p:nvPr/>
        </p:nvGrpSpPr>
        <p:grpSpPr>
          <a:xfrm>
            <a:off x="4198960" y="6650738"/>
            <a:ext cx="13902676" cy="3828716"/>
            <a:chOff x="4198960" y="6650738"/>
            <a:chExt cx="13902676" cy="3828716"/>
          </a:xfrm>
          <a:solidFill>
            <a:srgbClr val="FFD9FF">
              <a:alpha val="50980"/>
            </a:srgbClr>
          </a:solidFill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9969B95D-1992-5F41-802F-6F74F8D8F0B1}"/>
                </a:ext>
              </a:extLst>
            </p:cNvPr>
            <p:cNvSpPr/>
            <p:nvPr/>
          </p:nvSpPr>
          <p:spPr>
            <a:xfrm>
              <a:off x="4198960" y="6678782"/>
              <a:ext cx="928883" cy="31447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91AC662A-8173-1347-9C1F-293A8C1CF2DE}"/>
                </a:ext>
              </a:extLst>
            </p:cNvPr>
            <p:cNvSpPr/>
            <p:nvPr/>
          </p:nvSpPr>
          <p:spPr>
            <a:xfrm>
              <a:off x="5453720" y="6650738"/>
              <a:ext cx="1343320" cy="40121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A553031C-E2BB-214C-AA55-3A73D8943292}"/>
                </a:ext>
              </a:extLst>
            </p:cNvPr>
            <p:cNvSpPr/>
            <p:nvPr/>
          </p:nvSpPr>
          <p:spPr>
            <a:xfrm>
              <a:off x="13722731" y="9180815"/>
              <a:ext cx="4378905" cy="129863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39843F30-DDA3-574F-8D39-1973ACF80C35}"/>
              </a:ext>
            </a:extLst>
          </p:cNvPr>
          <p:cNvGrpSpPr/>
          <p:nvPr/>
        </p:nvGrpSpPr>
        <p:grpSpPr>
          <a:xfrm>
            <a:off x="4198959" y="7231371"/>
            <a:ext cx="19427593" cy="3248083"/>
            <a:chOff x="4198959" y="7231371"/>
            <a:chExt cx="19427593" cy="3248083"/>
          </a:xfrm>
          <a:solidFill>
            <a:srgbClr val="FF008F">
              <a:alpha val="50980"/>
            </a:srgbClr>
          </a:solidFill>
        </p:grpSpPr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2A2E60F0-E035-F244-B777-BC68CD0E0704}"/>
                </a:ext>
              </a:extLst>
            </p:cNvPr>
            <p:cNvSpPr/>
            <p:nvPr/>
          </p:nvSpPr>
          <p:spPr>
            <a:xfrm>
              <a:off x="4198959" y="7231371"/>
              <a:ext cx="886861" cy="36924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E2BD92EB-CF6C-B142-9DDB-C1A1DA6FF1AF}"/>
                </a:ext>
              </a:extLst>
            </p:cNvPr>
            <p:cNvSpPr/>
            <p:nvPr/>
          </p:nvSpPr>
          <p:spPr>
            <a:xfrm>
              <a:off x="5182484" y="7265137"/>
              <a:ext cx="1091691" cy="36595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E1062C29-31E2-8747-8ADC-14787E121EBC}"/>
                </a:ext>
              </a:extLst>
            </p:cNvPr>
            <p:cNvSpPr/>
            <p:nvPr/>
          </p:nvSpPr>
          <p:spPr>
            <a:xfrm>
              <a:off x="19299647" y="9138469"/>
              <a:ext cx="4326905" cy="134098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</p:spTree>
    <p:extLst>
      <p:ext uri="{BB962C8B-B14F-4D97-AF65-F5344CB8AC3E}">
        <p14:creationId xmlns:p14="http://schemas.microsoft.com/office/powerpoint/2010/main" val="3667418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/>
          <p:nvPr/>
        </p:nvSpPr>
        <p:spPr>
          <a:xfrm>
            <a:off x="10078735" y="3553608"/>
            <a:ext cx="4143985" cy="414398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128" y="0"/>
                </a:moveTo>
                <a:cubicBezTo>
                  <a:pt x="65495" y="11"/>
                  <a:pt x="70858" y="2070"/>
                  <a:pt x="74945" y="6174"/>
                </a:cubicBezTo>
                <a:lnTo>
                  <a:pt x="113889" y="45285"/>
                </a:lnTo>
                <a:cubicBezTo>
                  <a:pt x="122061" y="53493"/>
                  <a:pt x="122033" y="66772"/>
                  <a:pt x="113825" y="74945"/>
                </a:cubicBezTo>
                <a:lnTo>
                  <a:pt x="74714" y="113889"/>
                </a:lnTo>
                <a:cubicBezTo>
                  <a:pt x="66506" y="122061"/>
                  <a:pt x="53227" y="122033"/>
                  <a:pt x="45055" y="113825"/>
                </a:cubicBezTo>
                <a:lnTo>
                  <a:pt x="6110" y="74714"/>
                </a:lnTo>
                <a:cubicBezTo>
                  <a:pt x="-2061" y="66506"/>
                  <a:pt x="-2033" y="53227"/>
                  <a:pt x="6174" y="45055"/>
                </a:cubicBezTo>
                <a:lnTo>
                  <a:pt x="45286" y="6110"/>
                </a:lnTo>
                <a:cubicBezTo>
                  <a:pt x="49389" y="2024"/>
                  <a:pt x="54761" y="-11"/>
                  <a:pt x="60128" y="0"/>
                </a:cubicBezTo>
                <a:close/>
              </a:path>
            </a:pathLst>
          </a:custGeom>
          <a:noFill/>
          <a:ln>
            <a:noFill/>
          </a:ln>
        </p:spPr>
      </p:sp>
      <p:sp>
        <p:nvSpPr>
          <p:cNvPr id="56" name="Shape 56"/>
          <p:cNvSpPr/>
          <p:nvPr/>
        </p:nvSpPr>
        <p:spPr>
          <a:xfrm>
            <a:off x="3346053" y="1781615"/>
            <a:ext cx="18578765" cy="94897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rtl="0">
              <a:lnSpc>
                <a:spcPct val="115625"/>
              </a:lnSpc>
              <a:spcBef>
                <a:spcPts val="0"/>
              </a:spcBef>
              <a:buSzPct val="25000"/>
              <a:buNone/>
            </a:pPr>
            <a:r>
              <a:rPr lang="en-US" sz="64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Kan</a:t>
            </a:r>
            <a:r>
              <a:rPr lang="en-US" sz="64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man se DOM </a:t>
            </a:r>
            <a:r>
              <a:rPr lang="en-US" sz="64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</a:t>
            </a:r>
            <a:r>
              <a:rPr lang="en-US" sz="64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"</a:t>
            </a:r>
            <a:r>
              <a:rPr lang="en-US" sz="6400" dirty="0">
                <a:solidFill>
                  <a:schemeClr val="dk2"/>
                </a:solidFill>
                <a:latin typeface="Courier" pitchFamily="2" charset="0"/>
                <a:ea typeface="Montserrat"/>
                <a:cs typeface="Montserrat"/>
                <a:sym typeface="Montserrat"/>
              </a:rPr>
              <a:t>View (Page) Source</a:t>
            </a:r>
            <a:r>
              <a:rPr lang="en-US" sz="64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" ?</a:t>
            </a:r>
            <a:endParaRPr lang="en-US" sz="4400" b="1" i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" name="Shape 54">
            <a:extLst>
              <a:ext uri="{FF2B5EF4-FFF2-40B4-BE49-F238E27FC236}">
                <a16:creationId xmlns:a16="http://schemas.microsoft.com/office/drawing/2014/main" id="{AAB59CDE-770F-8346-9FC9-C40F52973EFC}"/>
              </a:ext>
            </a:extLst>
          </p:cNvPr>
          <p:cNvSpPr txBox="1"/>
          <p:nvPr/>
        </p:nvSpPr>
        <p:spPr>
          <a:xfrm>
            <a:off x="3380289" y="3553608"/>
            <a:ext cx="8486129" cy="6182423"/>
          </a:xfrm>
          <a:prstGeom prst="rect">
            <a:avLst/>
          </a:prstGeom>
          <a:noFill/>
          <a:ln>
            <a:noFill/>
          </a:ln>
        </p:spPr>
        <p:txBody>
          <a:bodyPr lIns="217475" tIns="108725" rIns="217475" bIns="108725" anchor="t" anchorCtr="0">
            <a:noAutofit/>
          </a:bodyPr>
          <a:lstStyle/>
          <a:p>
            <a:pPr lvl="0">
              <a:lnSpc>
                <a:spcPct val="155882"/>
              </a:lnSpc>
              <a:buClr>
                <a:schemeClr val="dk1"/>
              </a:buClr>
              <a:buSzPct val="25000"/>
            </a:pPr>
            <a:r>
              <a:rPr lang="nb-NO" sz="3600" dirty="0"/>
              <a:t>Svaret er </a:t>
            </a:r>
            <a:r>
              <a:rPr lang="nb-NO" sz="3600" b="1" dirty="0"/>
              <a:t>nei</a:t>
            </a:r>
            <a:r>
              <a:rPr lang="nb-NO" sz="3600" dirty="0"/>
              <a:t> – ikke nødvendigvis…!</a:t>
            </a:r>
          </a:p>
          <a:p>
            <a:pPr lvl="0">
              <a:lnSpc>
                <a:spcPct val="155882"/>
              </a:lnSpc>
              <a:buClr>
                <a:schemeClr val="dk1"/>
              </a:buClr>
              <a:buSzPct val="25000"/>
            </a:pPr>
            <a:endParaRPr lang="nb-NO" sz="3600" b="1" dirty="0">
              <a:solidFill>
                <a:schemeClr val="bg2"/>
              </a:solidFill>
              <a:latin typeface="Courier" pitchFamily="2" charset="0"/>
              <a:cs typeface="Arial" panose="020B0604020202020204" pitchFamily="34" charset="0"/>
            </a:endParaRPr>
          </a:p>
          <a:p>
            <a:pPr lvl="0">
              <a:lnSpc>
                <a:spcPct val="155882"/>
              </a:lnSpc>
              <a:buClr>
                <a:schemeClr val="dk1"/>
              </a:buClr>
              <a:buSzPct val="25000"/>
            </a:pPr>
            <a:r>
              <a:rPr lang="nb-NO" sz="3600" dirty="0" err="1">
                <a:solidFill>
                  <a:schemeClr val="bg2"/>
                </a:solidFill>
                <a:latin typeface="Courier" pitchFamily="2" charset="0"/>
                <a:cs typeface="Arial" panose="020B0604020202020204" pitchFamily="34" charset="0"/>
              </a:rPr>
              <a:t>View</a:t>
            </a:r>
            <a:r>
              <a:rPr lang="nb-NO" sz="3600" dirty="0">
                <a:solidFill>
                  <a:schemeClr val="bg2"/>
                </a:solidFill>
                <a:latin typeface="Courier" pitchFamily="2" charset="0"/>
                <a:cs typeface="Arial" panose="020B0604020202020204" pitchFamily="34" charset="0"/>
              </a:rPr>
              <a:t> Page Source</a:t>
            </a:r>
            <a:r>
              <a:rPr lang="nb-NO" sz="36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viser kildekoden til siden! Ingen manipulasjoner av DOM via JavaScript vil reflekteres i </a:t>
            </a:r>
            <a:r>
              <a:rPr lang="nb-NO" sz="3600" dirty="0" err="1">
                <a:solidFill>
                  <a:schemeClr val="bg2"/>
                </a:solidFill>
                <a:latin typeface="Courier" pitchFamily="2" charset="0"/>
                <a:cs typeface="Arial" panose="020B0604020202020204" pitchFamily="34" charset="0"/>
              </a:rPr>
              <a:t>View</a:t>
            </a:r>
            <a:r>
              <a:rPr lang="nb-NO" sz="3600" dirty="0">
                <a:solidFill>
                  <a:schemeClr val="bg2"/>
                </a:solidFill>
                <a:latin typeface="Courier" pitchFamily="2" charset="0"/>
                <a:cs typeface="Arial" panose="020B0604020202020204" pitchFamily="34" charset="0"/>
              </a:rPr>
              <a:t> Page Source.</a:t>
            </a:r>
          </a:p>
          <a:p>
            <a:pPr lvl="0">
              <a:lnSpc>
                <a:spcPct val="155882"/>
              </a:lnSpc>
              <a:buClr>
                <a:schemeClr val="dk1"/>
              </a:buClr>
              <a:buSzPct val="25000"/>
            </a:pPr>
            <a:endParaRPr lang="nb-NO" sz="3600" dirty="0">
              <a:solidFill>
                <a:schemeClr val="bg2"/>
              </a:solidFill>
              <a:latin typeface="Courier" pitchFamily="2" charset="0"/>
              <a:cs typeface="Arial" panose="020B0604020202020204" pitchFamily="34" charset="0"/>
            </a:endParaRPr>
          </a:p>
          <a:p>
            <a:pPr lvl="0">
              <a:lnSpc>
                <a:spcPct val="155882"/>
              </a:lnSpc>
              <a:buClr>
                <a:schemeClr val="dk1"/>
              </a:buClr>
              <a:buSzPct val="25000"/>
            </a:pPr>
            <a:r>
              <a:rPr lang="nb-NO" sz="36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Hvis du vil se DOM, bruk heller </a:t>
            </a:r>
            <a:r>
              <a:rPr lang="nb-NO" sz="3600" dirty="0" err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DevTools</a:t>
            </a:r>
            <a:r>
              <a:rPr lang="nb-NO" sz="36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sin "Elements"-fane.</a:t>
            </a:r>
          </a:p>
        </p:txBody>
      </p:sp>
      <p:pic>
        <p:nvPicPr>
          <p:cNvPr id="3" name="dom_vs_viewpagesource.mp4">
            <a:hlinkClick r:id="" action="ppaction://media"/>
            <a:extLst>
              <a:ext uri="{FF2B5EF4-FFF2-40B4-BE49-F238E27FC236}">
                <a16:creationId xmlns:a16="http://schemas.microsoft.com/office/drawing/2014/main" id="{B1FA4961-B4F3-3A48-A4AC-0FF67AADBDF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355080" y="4044630"/>
            <a:ext cx="11689484" cy="7305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506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/>
          <p:nvPr/>
        </p:nvSpPr>
        <p:spPr>
          <a:xfrm>
            <a:off x="10078735" y="3553608"/>
            <a:ext cx="4143985" cy="414398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128" y="0"/>
                </a:moveTo>
                <a:cubicBezTo>
                  <a:pt x="65495" y="11"/>
                  <a:pt x="70858" y="2070"/>
                  <a:pt x="74945" y="6174"/>
                </a:cubicBezTo>
                <a:lnTo>
                  <a:pt x="113889" y="45285"/>
                </a:lnTo>
                <a:cubicBezTo>
                  <a:pt x="122061" y="53493"/>
                  <a:pt x="122033" y="66772"/>
                  <a:pt x="113825" y="74945"/>
                </a:cubicBezTo>
                <a:lnTo>
                  <a:pt x="74714" y="113889"/>
                </a:lnTo>
                <a:cubicBezTo>
                  <a:pt x="66506" y="122061"/>
                  <a:pt x="53227" y="122033"/>
                  <a:pt x="45055" y="113825"/>
                </a:cubicBezTo>
                <a:lnTo>
                  <a:pt x="6110" y="74714"/>
                </a:lnTo>
                <a:cubicBezTo>
                  <a:pt x="-2061" y="66506"/>
                  <a:pt x="-2033" y="53227"/>
                  <a:pt x="6174" y="45055"/>
                </a:cubicBezTo>
                <a:lnTo>
                  <a:pt x="45286" y="6110"/>
                </a:lnTo>
                <a:cubicBezTo>
                  <a:pt x="49389" y="2024"/>
                  <a:pt x="54761" y="-11"/>
                  <a:pt x="60128" y="0"/>
                </a:cubicBezTo>
                <a:close/>
              </a:path>
            </a:pathLst>
          </a:custGeom>
          <a:noFill/>
          <a:ln>
            <a:noFill/>
          </a:ln>
        </p:spPr>
      </p:sp>
      <p:sp>
        <p:nvSpPr>
          <p:cNvPr id="56" name="Shape 56"/>
          <p:cNvSpPr/>
          <p:nvPr/>
        </p:nvSpPr>
        <p:spPr>
          <a:xfrm>
            <a:off x="207818" y="5625601"/>
            <a:ext cx="23961437" cy="94897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15625"/>
              </a:lnSpc>
              <a:spcBef>
                <a:spcPts val="0"/>
              </a:spcBef>
              <a:buSzPct val="25000"/>
              <a:buNone/>
            </a:pPr>
            <a:r>
              <a:rPr lang="en-US" sz="6400" dirty="0">
                <a:solidFill>
                  <a:srgbClr val="0600FF"/>
                </a:solidFill>
                <a:latin typeface="Courier" pitchFamily="2" charset="0"/>
                <a:ea typeface="Montserrat"/>
                <a:cs typeface="Montserrat"/>
                <a:sym typeface="Montserrat"/>
              </a:rPr>
              <a:t>document</a:t>
            </a:r>
            <a:endParaRPr lang="en-US" sz="4400" dirty="0">
              <a:solidFill>
                <a:srgbClr val="0600FF"/>
              </a:solidFill>
              <a:latin typeface="Courier" pitchFamily="2" charset="0"/>
              <a:ea typeface="Montserrat"/>
              <a:cs typeface="Montserrat"/>
              <a:sym typeface="Montserrat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ACEBC90-BEB2-F349-AE23-223F00F76EBB}"/>
              </a:ext>
            </a:extLst>
          </p:cNvPr>
          <p:cNvSpPr/>
          <p:nvPr/>
        </p:nvSpPr>
        <p:spPr>
          <a:xfrm>
            <a:off x="6258702" y="10331232"/>
            <a:ext cx="1267526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3600" dirty="0" err="1"/>
              <a:t>https</a:t>
            </a:r>
            <a:r>
              <a:rPr lang="nb-NO" sz="3600" dirty="0"/>
              <a:t>://</a:t>
            </a:r>
            <a:r>
              <a:rPr lang="nb-NO" sz="3600" dirty="0" err="1"/>
              <a:t>developer.mozilla.org</a:t>
            </a:r>
            <a:r>
              <a:rPr lang="nb-NO" sz="3600" dirty="0"/>
              <a:t>/en-US/</a:t>
            </a:r>
            <a:r>
              <a:rPr lang="nb-NO" sz="3600" dirty="0" err="1"/>
              <a:t>docs</a:t>
            </a:r>
            <a:r>
              <a:rPr lang="nb-NO" sz="3600" dirty="0"/>
              <a:t>/Web/API/</a:t>
            </a:r>
            <a:r>
              <a:rPr lang="nb-NO" sz="3600" dirty="0" err="1"/>
              <a:t>Document</a:t>
            </a:r>
            <a:endParaRPr lang="nb-NO" sz="36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5E33F51-CE55-C948-ABFA-48DF2D8DAEA6}"/>
              </a:ext>
            </a:extLst>
          </p:cNvPr>
          <p:cNvSpPr/>
          <p:nvPr/>
        </p:nvSpPr>
        <p:spPr>
          <a:xfrm>
            <a:off x="6258702" y="7821595"/>
            <a:ext cx="12188825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b-NO" sz="3600" i="1" dirty="0">
                <a:solidFill>
                  <a:schemeClr val="accent5">
                    <a:lumMod val="75000"/>
                    <a:lumOff val="25000"/>
                  </a:schemeClr>
                </a:solidFill>
                <a:latin typeface="Verdana" panose="020B0604030504040204" pitchFamily="34" charset="0"/>
              </a:rPr>
              <a:t>The </a:t>
            </a:r>
            <a:r>
              <a:rPr lang="nb-NO" sz="3600" b="1" i="1" dirty="0" err="1">
                <a:solidFill>
                  <a:schemeClr val="accent5">
                    <a:lumMod val="75000"/>
                    <a:lumOff val="25000"/>
                  </a:schemeClr>
                </a:solidFill>
                <a:latin typeface="Verdana" panose="020B0604030504040204" pitchFamily="34" charset="0"/>
              </a:rPr>
              <a:t>Document</a:t>
            </a:r>
            <a:r>
              <a:rPr lang="nb-NO" sz="3600" i="1" dirty="0">
                <a:solidFill>
                  <a:schemeClr val="accent5">
                    <a:lumMod val="75000"/>
                    <a:lumOff val="25000"/>
                  </a:schemeClr>
                </a:solidFill>
                <a:latin typeface="Verdana" panose="020B0604030504040204" pitchFamily="34" charset="0"/>
              </a:rPr>
              <a:t> </a:t>
            </a:r>
            <a:r>
              <a:rPr lang="nb-NO" sz="3600" i="1" dirty="0" err="1">
                <a:solidFill>
                  <a:schemeClr val="accent5">
                    <a:lumMod val="75000"/>
                    <a:lumOff val="25000"/>
                  </a:schemeClr>
                </a:solidFill>
                <a:latin typeface="Verdana" panose="020B0604030504040204" pitchFamily="34" charset="0"/>
              </a:rPr>
              <a:t>interface</a:t>
            </a:r>
            <a:r>
              <a:rPr lang="nb-NO" sz="3600" i="1" dirty="0">
                <a:solidFill>
                  <a:schemeClr val="accent5">
                    <a:lumMod val="75000"/>
                    <a:lumOff val="25000"/>
                  </a:schemeClr>
                </a:solidFill>
                <a:latin typeface="Verdana" panose="020B0604030504040204" pitchFamily="34" charset="0"/>
              </a:rPr>
              <a:t> </a:t>
            </a:r>
            <a:r>
              <a:rPr lang="nb-NO" sz="3600" i="1" dirty="0" err="1">
                <a:solidFill>
                  <a:schemeClr val="accent5">
                    <a:lumMod val="75000"/>
                    <a:lumOff val="25000"/>
                  </a:schemeClr>
                </a:solidFill>
                <a:latin typeface="Verdana" panose="020B0604030504040204" pitchFamily="34" charset="0"/>
              </a:rPr>
              <a:t>represents</a:t>
            </a:r>
            <a:r>
              <a:rPr lang="nb-NO" sz="3600" i="1" dirty="0">
                <a:solidFill>
                  <a:schemeClr val="accent5">
                    <a:lumMod val="75000"/>
                    <a:lumOff val="25000"/>
                  </a:schemeClr>
                </a:solidFill>
                <a:latin typeface="Verdana" panose="020B0604030504040204" pitchFamily="34" charset="0"/>
              </a:rPr>
              <a:t> </a:t>
            </a:r>
            <a:r>
              <a:rPr lang="nb-NO" sz="3600" i="1" dirty="0" err="1">
                <a:solidFill>
                  <a:schemeClr val="accent5">
                    <a:lumMod val="75000"/>
                    <a:lumOff val="25000"/>
                  </a:schemeClr>
                </a:solidFill>
                <a:latin typeface="Verdana" panose="020B0604030504040204" pitchFamily="34" charset="0"/>
              </a:rPr>
              <a:t>any</a:t>
            </a:r>
            <a:r>
              <a:rPr lang="nb-NO" sz="3600" i="1" dirty="0">
                <a:solidFill>
                  <a:schemeClr val="accent5">
                    <a:lumMod val="75000"/>
                    <a:lumOff val="25000"/>
                  </a:schemeClr>
                </a:solidFill>
                <a:latin typeface="Verdana" panose="020B0604030504040204" pitchFamily="34" charset="0"/>
              </a:rPr>
              <a:t> web </a:t>
            </a:r>
            <a:r>
              <a:rPr lang="nb-NO" sz="3600" i="1" dirty="0" err="1">
                <a:solidFill>
                  <a:schemeClr val="accent5">
                    <a:lumMod val="75000"/>
                    <a:lumOff val="25000"/>
                  </a:schemeClr>
                </a:solidFill>
                <a:latin typeface="Verdana" panose="020B0604030504040204" pitchFamily="34" charset="0"/>
              </a:rPr>
              <a:t>page</a:t>
            </a:r>
            <a:r>
              <a:rPr lang="nb-NO" sz="3600" i="1" dirty="0">
                <a:solidFill>
                  <a:schemeClr val="accent5">
                    <a:lumMod val="75000"/>
                    <a:lumOff val="25000"/>
                  </a:schemeClr>
                </a:solidFill>
                <a:latin typeface="Verdana" panose="020B0604030504040204" pitchFamily="34" charset="0"/>
              </a:rPr>
              <a:t> </a:t>
            </a:r>
            <a:r>
              <a:rPr lang="nb-NO" sz="3600" i="1" dirty="0" err="1">
                <a:solidFill>
                  <a:schemeClr val="accent5">
                    <a:lumMod val="75000"/>
                    <a:lumOff val="25000"/>
                  </a:schemeClr>
                </a:solidFill>
                <a:latin typeface="Verdana" panose="020B0604030504040204" pitchFamily="34" charset="0"/>
              </a:rPr>
              <a:t>loaded</a:t>
            </a:r>
            <a:r>
              <a:rPr lang="nb-NO" sz="3600" i="1" dirty="0">
                <a:solidFill>
                  <a:schemeClr val="accent5">
                    <a:lumMod val="75000"/>
                    <a:lumOff val="25000"/>
                  </a:schemeClr>
                </a:solidFill>
                <a:latin typeface="Verdana" panose="020B0604030504040204" pitchFamily="34" charset="0"/>
              </a:rPr>
              <a:t> in </a:t>
            </a:r>
            <a:r>
              <a:rPr lang="nb-NO" sz="3600" i="1" dirty="0" err="1">
                <a:solidFill>
                  <a:schemeClr val="accent5">
                    <a:lumMod val="75000"/>
                    <a:lumOff val="25000"/>
                  </a:schemeClr>
                </a:solidFill>
                <a:latin typeface="Verdana" panose="020B0604030504040204" pitchFamily="34" charset="0"/>
              </a:rPr>
              <a:t>the</a:t>
            </a:r>
            <a:r>
              <a:rPr lang="nb-NO" sz="3600" i="1" dirty="0">
                <a:solidFill>
                  <a:schemeClr val="accent5">
                    <a:lumMod val="75000"/>
                    <a:lumOff val="25000"/>
                  </a:schemeClr>
                </a:solidFill>
                <a:latin typeface="Verdana" panose="020B0604030504040204" pitchFamily="34" charset="0"/>
              </a:rPr>
              <a:t> </a:t>
            </a:r>
            <a:r>
              <a:rPr lang="nb-NO" sz="3600" i="1" dirty="0" err="1">
                <a:solidFill>
                  <a:schemeClr val="accent5">
                    <a:lumMod val="75000"/>
                    <a:lumOff val="25000"/>
                  </a:schemeClr>
                </a:solidFill>
                <a:latin typeface="Verdana" panose="020B0604030504040204" pitchFamily="34" charset="0"/>
              </a:rPr>
              <a:t>browser</a:t>
            </a:r>
            <a:r>
              <a:rPr lang="nb-NO" sz="3600" i="1" dirty="0">
                <a:solidFill>
                  <a:schemeClr val="accent5">
                    <a:lumMod val="75000"/>
                    <a:lumOff val="25000"/>
                  </a:schemeClr>
                </a:solidFill>
                <a:latin typeface="Verdana" panose="020B0604030504040204" pitchFamily="34" charset="0"/>
              </a:rPr>
              <a:t> and serves as an </a:t>
            </a:r>
            <a:r>
              <a:rPr lang="nb-NO" sz="3600" i="1" dirty="0" err="1">
                <a:solidFill>
                  <a:schemeClr val="accent5">
                    <a:lumMod val="75000"/>
                    <a:lumOff val="25000"/>
                  </a:schemeClr>
                </a:solidFill>
                <a:latin typeface="Verdana" panose="020B0604030504040204" pitchFamily="34" charset="0"/>
              </a:rPr>
              <a:t>entry</a:t>
            </a:r>
            <a:r>
              <a:rPr lang="nb-NO" sz="3600" i="1" dirty="0">
                <a:solidFill>
                  <a:schemeClr val="accent5">
                    <a:lumMod val="75000"/>
                    <a:lumOff val="25000"/>
                  </a:schemeClr>
                </a:solidFill>
                <a:latin typeface="Verdana" panose="020B0604030504040204" pitchFamily="34" charset="0"/>
              </a:rPr>
              <a:t> </a:t>
            </a:r>
            <a:r>
              <a:rPr lang="nb-NO" sz="3600" i="1" dirty="0" err="1">
                <a:solidFill>
                  <a:schemeClr val="accent5">
                    <a:lumMod val="75000"/>
                    <a:lumOff val="25000"/>
                  </a:schemeClr>
                </a:solidFill>
                <a:latin typeface="Verdana" panose="020B0604030504040204" pitchFamily="34" charset="0"/>
              </a:rPr>
              <a:t>point</a:t>
            </a:r>
            <a:r>
              <a:rPr lang="nb-NO" sz="3600" i="1" dirty="0">
                <a:solidFill>
                  <a:schemeClr val="accent5">
                    <a:lumMod val="75000"/>
                    <a:lumOff val="25000"/>
                  </a:schemeClr>
                </a:solidFill>
                <a:latin typeface="Verdana" panose="020B0604030504040204" pitchFamily="34" charset="0"/>
              </a:rPr>
              <a:t> </a:t>
            </a:r>
            <a:r>
              <a:rPr lang="nb-NO" sz="3600" i="1" dirty="0" err="1">
                <a:solidFill>
                  <a:schemeClr val="accent5">
                    <a:lumMod val="75000"/>
                    <a:lumOff val="25000"/>
                  </a:schemeClr>
                </a:solidFill>
                <a:latin typeface="Verdana" panose="020B0604030504040204" pitchFamily="34" charset="0"/>
              </a:rPr>
              <a:t>into</a:t>
            </a:r>
            <a:r>
              <a:rPr lang="nb-NO" sz="3600" i="1" dirty="0">
                <a:solidFill>
                  <a:schemeClr val="accent5">
                    <a:lumMod val="75000"/>
                    <a:lumOff val="25000"/>
                  </a:schemeClr>
                </a:solidFill>
                <a:latin typeface="Verdana" panose="020B0604030504040204" pitchFamily="34" charset="0"/>
              </a:rPr>
              <a:t> </a:t>
            </a:r>
            <a:r>
              <a:rPr lang="nb-NO" sz="3600" i="1" dirty="0" err="1">
                <a:solidFill>
                  <a:schemeClr val="accent5">
                    <a:lumMod val="75000"/>
                    <a:lumOff val="25000"/>
                  </a:schemeClr>
                </a:solidFill>
                <a:latin typeface="Verdana" panose="020B0604030504040204" pitchFamily="34" charset="0"/>
              </a:rPr>
              <a:t>the</a:t>
            </a:r>
            <a:r>
              <a:rPr lang="nb-NO" sz="3600" i="1" dirty="0">
                <a:solidFill>
                  <a:schemeClr val="accent5">
                    <a:lumMod val="75000"/>
                    <a:lumOff val="25000"/>
                  </a:schemeClr>
                </a:solidFill>
                <a:latin typeface="Verdana" panose="020B0604030504040204" pitchFamily="34" charset="0"/>
              </a:rPr>
              <a:t> web </a:t>
            </a:r>
            <a:r>
              <a:rPr lang="nb-NO" sz="3600" i="1" dirty="0" err="1">
                <a:solidFill>
                  <a:schemeClr val="accent5">
                    <a:lumMod val="75000"/>
                    <a:lumOff val="25000"/>
                  </a:schemeClr>
                </a:solidFill>
                <a:latin typeface="Verdana" panose="020B0604030504040204" pitchFamily="34" charset="0"/>
              </a:rPr>
              <a:t>page's</a:t>
            </a:r>
            <a:r>
              <a:rPr lang="nb-NO" sz="3600" i="1" dirty="0">
                <a:solidFill>
                  <a:schemeClr val="accent5">
                    <a:lumMod val="75000"/>
                    <a:lumOff val="25000"/>
                  </a:schemeClr>
                </a:solidFill>
                <a:latin typeface="Verdana" panose="020B0604030504040204" pitchFamily="34" charset="0"/>
              </a:rPr>
              <a:t> </a:t>
            </a:r>
            <a:r>
              <a:rPr lang="nb-NO" sz="3600" i="1" dirty="0" err="1">
                <a:solidFill>
                  <a:schemeClr val="accent5">
                    <a:lumMod val="75000"/>
                    <a:lumOff val="25000"/>
                  </a:schemeClr>
                </a:solidFill>
                <a:latin typeface="Verdana" panose="020B0604030504040204" pitchFamily="34" charset="0"/>
              </a:rPr>
              <a:t>content</a:t>
            </a:r>
            <a:r>
              <a:rPr lang="nb-NO" sz="3600" i="1" dirty="0">
                <a:solidFill>
                  <a:schemeClr val="accent5">
                    <a:lumMod val="75000"/>
                    <a:lumOff val="25000"/>
                  </a:schemeClr>
                </a:solidFill>
                <a:latin typeface="Verdana" panose="020B0604030504040204" pitchFamily="34" charset="0"/>
              </a:rPr>
              <a:t>, </a:t>
            </a:r>
            <a:r>
              <a:rPr lang="nb-NO" sz="3600" i="1" dirty="0" err="1">
                <a:solidFill>
                  <a:schemeClr val="accent5">
                    <a:lumMod val="75000"/>
                    <a:lumOff val="25000"/>
                  </a:schemeClr>
                </a:solidFill>
                <a:latin typeface="Verdana" panose="020B0604030504040204" pitchFamily="34" charset="0"/>
              </a:rPr>
              <a:t>which</a:t>
            </a:r>
            <a:r>
              <a:rPr lang="nb-NO" sz="3600" i="1" dirty="0">
                <a:solidFill>
                  <a:schemeClr val="accent5">
                    <a:lumMod val="75000"/>
                    <a:lumOff val="25000"/>
                  </a:schemeClr>
                </a:solidFill>
                <a:latin typeface="Verdana" panose="020B0604030504040204" pitchFamily="34" charset="0"/>
              </a:rPr>
              <a:t> is </a:t>
            </a:r>
            <a:r>
              <a:rPr lang="nb-NO" sz="3600" i="1" dirty="0" err="1">
                <a:solidFill>
                  <a:schemeClr val="accent5">
                    <a:lumMod val="75000"/>
                    <a:lumOff val="25000"/>
                  </a:schemeClr>
                </a:solidFill>
                <a:latin typeface="Verdana" panose="020B0604030504040204" pitchFamily="34" charset="0"/>
              </a:rPr>
              <a:t>the</a:t>
            </a:r>
            <a:r>
              <a:rPr lang="nb-NO" sz="3600" i="1" dirty="0">
                <a:solidFill>
                  <a:schemeClr val="accent5">
                    <a:lumMod val="75000"/>
                    <a:lumOff val="25000"/>
                  </a:schemeClr>
                </a:solidFill>
                <a:latin typeface="Verdana" panose="020B0604030504040204" pitchFamily="34" charset="0"/>
              </a:rPr>
              <a:t> </a:t>
            </a:r>
            <a:r>
              <a:rPr lang="nb-NO" sz="3600" i="1" dirty="0">
                <a:solidFill>
                  <a:schemeClr val="accent5">
                    <a:lumMod val="75000"/>
                    <a:lumOff val="25000"/>
                  </a:schemeClr>
                </a:solidFill>
                <a:latin typeface="Verdana" panose="020B0604030504040204" pitchFamily="34" charset="0"/>
                <a:hlinkClick r:id="rId3" tooltip="Using_the_W3C_DOM_Level_1_Cor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 tree</a:t>
            </a:r>
            <a:r>
              <a:rPr lang="nb-NO" sz="3600" i="1" dirty="0">
                <a:solidFill>
                  <a:schemeClr val="accent5">
                    <a:lumMod val="75000"/>
                    <a:lumOff val="25000"/>
                  </a:schemeClr>
                </a:solidFill>
                <a:latin typeface="Verdana" panose="020B0604030504040204" pitchFamily="34" charset="0"/>
              </a:rPr>
              <a:t>.</a:t>
            </a:r>
            <a:endParaRPr lang="nb-NO" sz="3600" i="1" dirty="0">
              <a:solidFill>
                <a:schemeClr val="accent5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49039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/>
          <p:nvPr/>
        </p:nvSpPr>
        <p:spPr>
          <a:xfrm>
            <a:off x="10078735" y="3553608"/>
            <a:ext cx="4143985" cy="414398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128" y="0"/>
                </a:moveTo>
                <a:cubicBezTo>
                  <a:pt x="65495" y="11"/>
                  <a:pt x="70858" y="2070"/>
                  <a:pt x="74945" y="6174"/>
                </a:cubicBezTo>
                <a:lnTo>
                  <a:pt x="113889" y="45285"/>
                </a:lnTo>
                <a:cubicBezTo>
                  <a:pt x="122061" y="53493"/>
                  <a:pt x="122033" y="66772"/>
                  <a:pt x="113825" y="74945"/>
                </a:cubicBezTo>
                <a:lnTo>
                  <a:pt x="74714" y="113889"/>
                </a:lnTo>
                <a:cubicBezTo>
                  <a:pt x="66506" y="122061"/>
                  <a:pt x="53227" y="122033"/>
                  <a:pt x="45055" y="113825"/>
                </a:cubicBezTo>
                <a:lnTo>
                  <a:pt x="6110" y="74714"/>
                </a:lnTo>
                <a:cubicBezTo>
                  <a:pt x="-2061" y="66506"/>
                  <a:pt x="-2033" y="53227"/>
                  <a:pt x="6174" y="45055"/>
                </a:cubicBezTo>
                <a:lnTo>
                  <a:pt x="45286" y="6110"/>
                </a:lnTo>
                <a:cubicBezTo>
                  <a:pt x="49389" y="2024"/>
                  <a:pt x="54761" y="-11"/>
                  <a:pt x="60128" y="0"/>
                </a:cubicBezTo>
                <a:close/>
              </a:path>
            </a:pathLst>
          </a:custGeom>
          <a:noFill/>
          <a:ln>
            <a:noFill/>
          </a:ln>
        </p:spPr>
      </p:sp>
      <p:sp>
        <p:nvSpPr>
          <p:cNvPr id="56" name="Shape 56"/>
          <p:cNvSpPr/>
          <p:nvPr/>
        </p:nvSpPr>
        <p:spPr>
          <a:xfrm>
            <a:off x="3346053" y="2030997"/>
            <a:ext cx="18578765" cy="94897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rtl="0">
              <a:lnSpc>
                <a:spcPct val="115625"/>
              </a:lnSpc>
              <a:spcBef>
                <a:spcPts val="0"/>
              </a:spcBef>
              <a:buSzPct val="25000"/>
              <a:buNone/>
            </a:pPr>
            <a:r>
              <a:rPr lang="en-US" sz="64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Hva</a:t>
            </a:r>
            <a:r>
              <a:rPr lang="en-US" sz="64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64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inneholder</a:t>
            </a:r>
            <a:r>
              <a:rPr lang="en-US" sz="64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6400" dirty="0">
                <a:solidFill>
                  <a:srgbClr val="0600FF"/>
                </a:solidFill>
                <a:latin typeface="Courier" pitchFamily="2" charset="0"/>
                <a:ea typeface="Montserrat"/>
                <a:cs typeface="Montserrat"/>
                <a:sym typeface="Montserrat"/>
              </a:rPr>
              <a:t>document</a:t>
            </a:r>
            <a:r>
              <a:rPr lang="en-US" sz="64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?</a:t>
            </a:r>
            <a:endParaRPr lang="en-US" sz="4400" b="1" i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" name="Shape 54">
            <a:extLst>
              <a:ext uri="{FF2B5EF4-FFF2-40B4-BE49-F238E27FC236}">
                <a16:creationId xmlns:a16="http://schemas.microsoft.com/office/drawing/2014/main" id="{AAB59CDE-770F-8346-9FC9-C40F52973EFC}"/>
              </a:ext>
            </a:extLst>
          </p:cNvPr>
          <p:cNvSpPr txBox="1"/>
          <p:nvPr/>
        </p:nvSpPr>
        <p:spPr>
          <a:xfrm>
            <a:off x="3304489" y="3886115"/>
            <a:ext cx="7295778" cy="7336065"/>
          </a:xfrm>
          <a:prstGeom prst="rect">
            <a:avLst/>
          </a:prstGeom>
          <a:noFill/>
          <a:ln>
            <a:noFill/>
          </a:ln>
        </p:spPr>
        <p:txBody>
          <a:bodyPr lIns="217475" tIns="108725" rIns="217475" bIns="108725" anchor="t" anchorCtr="0">
            <a:noAutofit/>
          </a:bodyPr>
          <a:lstStyle/>
          <a:p>
            <a:pPr lvl="0">
              <a:lnSpc>
                <a:spcPct val="155882"/>
              </a:lnSpc>
              <a:buClr>
                <a:schemeClr val="dk1"/>
              </a:buClr>
              <a:buSzPct val="25000"/>
            </a:pPr>
            <a:r>
              <a:rPr lang="nb-NO" sz="28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Skriver man </a:t>
            </a:r>
            <a:r>
              <a:rPr lang="nb-NO" sz="2800" dirty="0" err="1">
                <a:solidFill>
                  <a:schemeClr val="bg2"/>
                </a:solidFill>
                <a:latin typeface="Courier" pitchFamily="2" charset="0"/>
                <a:cs typeface="Arial" panose="020B0604020202020204" pitchFamily="34" charset="0"/>
              </a:rPr>
              <a:t>console.log</a:t>
            </a:r>
            <a:r>
              <a:rPr lang="nb-NO" sz="2800" dirty="0">
                <a:solidFill>
                  <a:schemeClr val="bg2"/>
                </a:solidFill>
                <a:latin typeface="Courier" pitchFamily="2" charset="0"/>
                <a:cs typeface="Arial" panose="020B0604020202020204" pitchFamily="34" charset="0"/>
              </a:rPr>
              <a:t>(</a:t>
            </a:r>
            <a:r>
              <a:rPr lang="nb-NO" sz="2800" dirty="0" err="1">
                <a:solidFill>
                  <a:schemeClr val="bg2"/>
                </a:solidFill>
                <a:latin typeface="Courier" pitchFamily="2" charset="0"/>
                <a:cs typeface="Arial" panose="020B0604020202020204" pitchFamily="34" charset="0"/>
              </a:rPr>
              <a:t>document</a:t>
            </a:r>
            <a:r>
              <a:rPr lang="nb-NO" sz="2800" dirty="0">
                <a:solidFill>
                  <a:schemeClr val="bg2"/>
                </a:solidFill>
                <a:latin typeface="Courier" pitchFamily="2" charset="0"/>
                <a:cs typeface="Arial" panose="020B0604020202020204" pitchFamily="34" charset="0"/>
              </a:rPr>
              <a:t>);</a:t>
            </a:r>
            <a:r>
              <a:rPr lang="nb-NO" sz="28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 </a:t>
            </a:r>
            <a:r>
              <a:rPr lang="nb-NO" sz="2800" dirty="0" err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DevTools</a:t>
            </a:r>
            <a:r>
              <a:rPr lang="nb-NO" sz="28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får man ut DOM-treet som representerer nettsiden man er på. </a:t>
            </a:r>
            <a:r>
              <a:rPr lang="nb-NO" sz="28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 </a:t>
            </a:r>
            <a:endParaRPr lang="nb-NO" sz="2800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lnSpc>
                <a:spcPct val="155882"/>
              </a:lnSpc>
              <a:buClr>
                <a:schemeClr val="dk1"/>
              </a:buClr>
              <a:buSzPct val="25000"/>
            </a:pPr>
            <a:endParaRPr lang="nb-NO" sz="2800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lnSpc>
                <a:spcPct val="155882"/>
              </a:lnSpc>
              <a:buClr>
                <a:schemeClr val="dk1"/>
              </a:buClr>
              <a:buSzPct val="25000"/>
            </a:pPr>
            <a:r>
              <a:rPr lang="nb-NO" sz="28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tillegg (og mer viktig) inneholder </a:t>
            </a:r>
            <a:r>
              <a:rPr lang="nb-NO" sz="2800" dirty="0" err="1">
                <a:solidFill>
                  <a:srgbClr val="0600FF"/>
                </a:solidFill>
                <a:latin typeface="Courier" pitchFamily="2" charset="0"/>
                <a:cs typeface="Arial" panose="020B0604020202020204" pitchFamily="34" charset="0"/>
              </a:rPr>
              <a:t>document</a:t>
            </a:r>
            <a:r>
              <a:rPr lang="nb-NO" sz="28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en haug av metoder (husk at </a:t>
            </a:r>
            <a:r>
              <a:rPr lang="nb-NO" sz="2800" dirty="0" err="1">
                <a:solidFill>
                  <a:srgbClr val="0600FF"/>
                </a:solidFill>
                <a:latin typeface="Courier" pitchFamily="2" charset="0"/>
                <a:cs typeface="Arial" panose="020B0604020202020204" pitchFamily="34" charset="0"/>
              </a:rPr>
              <a:t>document</a:t>
            </a:r>
            <a:r>
              <a:rPr lang="nb-NO" sz="28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er et objekt):</a:t>
            </a:r>
          </a:p>
          <a:p>
            <a:pPr lvl="0">
              <a:lnSpc>
                <a:spcPct val="155882"/>
              </a:lnSpc>
              <a:buClr>
                <a:schemeClr val="dk1"/>
              </a:buClr>
              <a:buSzPct val="25000"/>
            </a:pPr>
            <a:endParaRPr lang="nb-NO" sz="2800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46FE142-D26A-7148-9F86-536555F213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16809" y="3693584"/>
            <a:ext cx="12153900" cy="67691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433A067-C497-204E-9BC4-20DAED1003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2486" y="8642256"/>
            <a:ext cx="3775286" cy="3640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52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/>
          <p:nvPr/>
        </p:nvSpPr>
        <p:spPr>
          <a:xfrm>
            <a:off x="10078735" y="3553608"/>
            <a:ext cx="4143985" cy="414398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128" y="0"/>
                </a:moveTo>
                <a:cubicBezTo>
                  <a:pt x="65495" y="11"/>
                  <a:pt x="70858" y="2070"/>
                  <a:pt x="74945" y="6174"/>
                </a:cubicBezTo>
                <a:lnTo>
                  <a:pt x="113889" y="45285"/>
                </a:lnTo>
                <a:cubicBezTo>
                  <a:pt x="122061" y="53493"/>
                  <a:pt x="122033" y="66772"/>
                  <a:pt x="113825" y="74945"/>
                </a:cubicBezTo>
                <a:lnTo>
                  <a:pt x="74714" y="113889"/>
                </a:lnTo>
                <a:cubicBezTo>
                  <a:pt x="66506" y="122061"/>
                  <a:pt x="53227" y="122033"/>
                  <a:pt x="45055" y="113825"/>
                </a:cubicBezTo>
                <a:lnTo>
                  <a:pt x="6110" y="74714"/>
                </a:lnTo>
                <a:cubicBezTo>
                  <a:pt x="-2061" y="66506"/>
                  <a:pt x="-2033" y="53227"/>
                  <a:pt x="6174" y="45055"/>
                </a:cubicBezTo>
                <a:lnTo>
                  <a:pt x="45286" y="6110"/>
                </a:lnTo>
                <a:cubicBezTo>
                  <a:pt x="49389" y="2024"/>
                  <a:pt x="54761" y="-11"/>
                  <a:pt x="60128" y="0"/>
                </a:cubicBezTo>
                <a:close/>
              </a:path>
            </a:pathLst>
          </a:custGeom>
          <a:noFill/>
          <a:ln>
            <a:noFill/>
          </a:ln>
        </p:spPr>
      </p:sp>
      <p:sp>
        <p:nvSpPr>
          <p:cNvPr id="56" name="Shape 56"/>
          <p:cNvSpPr/>
          <p:nvPr/>
        </p:nvSpPr>
        <p:spPr>
          <a:xfrm>
            <a:off x="3304489" y="5625601"/>
            <a:ext cx="20199747" cy="94897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rtl="0">
              <a:lnSpc>
                <a:spcPct val="115625"/>
              </a:lnSpc>
              <a:spcBef>
                <a:spcPts val="0"/>
              </a:spcBef>
              <a:buSzPct val="25000"/>
              <a:buNone/>
            </a:pPr>
            <a:r>
              <a:rPr lang="en-US" sz="64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DOM-</a:t>
            </a:r>
            <a:r>
              <a:rPr lang="en-US" sz="64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manipulering</a:t>
            </a:r>
            <a:r>
              <a:rPr lang="en-US" sz="64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64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av</a:t>
            </a:r>
            <a:r>
              <a:rPr lang="en-US" sz="64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64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egne</a:t>
            </a:r>
            <a:r>
              <a:rPr lang="en-US" sz="64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sider via </a:t>
            </a:r>
            <a:r>
              <a:rPr lang="en-US" sz="6400" dirty="0">
                <a:solidFill>
                  <a:srgbClr val="0600FF"/>
                </a:solidFill>
                <a:latin typeface="Courier" pitchFamily="2" charset="0"/>
                <a:ea typeface="Montserrat"/>
                <a:cs typeface="Montserrat"/>
                <a:sym typeface="Montserrat"/>
              </a:rPr>
              <a:t>document</a:t>
            </a:r>
            <a:endParaRPr lang="en-US" sz="4400" b="1" i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42174412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54">
            <a:extLst>
              <a:ext uri="{FF2B5EF4-FFF2-40B4-BE49-F238E27FC236}">
                <a16:creationId xmlns:a16="http://schemas.microsoft.com/office/drawing/2014/main" id="{97972FBE-6604-744D-A9E9-225C018934ED}"/>
              </a:ext>
            </a:extLst>
          </p:cNvPr>
          <p:cNvSpPr txBox="1"/>
          <p:nvPr/>
        </p:nvSpPr>
        <p:spPr>
          <a:xfrm>
            <a:off x="3650088" y="2194036"/>
            <a:ext cx="18843607" cy="1897690"/>
          </a:xfrm>
          <a:prstGeom prst="rect">
            <a:avLst/>
          </a:prstGeom>
          <a:noFill/>
          <a:ln>
            <a:noFill/>
          </a:ln>
        </p:spPr>
        <p:txBody>
          <a:bodyPr lIns="217475" tIns="108725" rIns="217475" bIns="108725" anchor="t" anchorCtr="0">
            <a:noAutofit/>
          </a:bodyPr>
          <a:lstStyle/>
          <a:p>
            <a:pPr lvl="0">
              <a:lnSpc>
                <a:spcPct val="155882"/>
              </a:lnSpc>
              <a:buClr>
                <a:schemeClr val="dk1"/>
              </a:buClr>
              <a:buSzPct val="25000"/>
            </a:pPr>
            <a:r>
              <a:rPr lang="nb-NO" sz="5400" dirty="0" err="1">
                <a:solidFill>
                  <a:schemeClr val="bg2"/>
                </a:solidFill>
                <a:latin typeface="Courier" pitchFamily="2" charset="0"/>
                <a:cs typeface="Arial" panose="020B0604020202020204" pitchFamily="34" charset="0"/>
              </a:rPr>
              <a:t>document.</a:t>
            </a:r>
            <a:r>
              <a:rPr lang="nb-NO" sz="5400" b="1" dirty="0" err="1">
                <a:solidFill>
                  <a:schemeClr val="bg2"/>
                </a:solidFill>
                <a:latin typeface="Courier" pitchFamily="2" charset="0"/>
                <a:cs typeface="Arial" panose="020B0604020202020204" pitchFamily="34" charset="0"/>
              </a:rPr>
              <a:t>getElementById</a:t>
            </a:r>
            <a:r>
              <a:rPr lang="nb-NO" sz="5400" b="1" dirty="0">
                <a:solidFill>
                  <a:schemeClr val="bg2"/>
                </a:solidFill>
                <a:latin typeface="Courier" pitchFamily="2" charset="0"/>
                <a:cs typeface="Arial" panose="020B0604020202020204" pitchFamily="34" charset="0"/>
              </a:rPr>
              <a:t>(</a:t>
            </a:r>
            <a:endParaRPr lang="nb-NO" sz="5400" b="1" dirty="0">
              <a:solidFill>
                <a:srgbClr val="0600FF"/>
              </a:solidFill>
              <a:latin typeface="Courier" pitchFamily="2" charset="0"/>
              <a:cs typeface="Arial" panose="020B0604020202020204" pitchFamily="34" charset="0"/>
            </a:endParaRPr>
          </a:p>
        </p:txBody>
      </p:sp>
      <p:sp>
        <p:nvSpPr>
          <p:cNvPr id="28" name="Shape 54">
            <a:extLst>
              <a:ext uri="{FF2B5EF4-FFF2-40B4-BE49-F238E27FC236}">
                <a16:creationId xmlns:a16="http://schemas.microsoft.com/office/drawing/2014/main" id="{B0038527-16FB-2D41-84B1-F24235FBA405}"/>
              </a:ext>
            </a:extLst>
          </p:cNvPr>
          <p:cNvSpPr txBox="1"/>
          <p:nvPr/>
        </p:nvSpPr>
        <p:spPr>
          <a:xfrm>
            <a:off x="3650087" y="4871654"/>
            <a:ext cx="18618242" cy="4460603"/>
          </a:xfrm>
          <a:prstGeom prst="rect">
            <a:avLst/>
          </a:prstGeom>
          <a:noFill/>
          <a:ln>
            <a:noFill/>
          </a:ln>
        </p:spPr>
        <p:txBody>
          <a:bodyPr lIns="217475" tIns="108725" rIns="217475" bIns="108725" anchor="t" anchorCtr="0">
            <a:noAutofit/>
          </a:bodyPr>
          <a:lstStyle/>
          <a:p>
            <a:pPr lvl="0">
              <a:lnSpc>
                <a:spcPct val="155882"/>
              </a:lnSpc>
              <a:buClr>
                <a:schemeClr val="dk1"/>
              </a:buClr>
              <a:buSzPct val="25000"/>
            </a:pPr>
            <a:r>
              <a:rPr lang="nb-NO" sz="40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 av de mest brukte metodene for DOM-manipulasjon. Med </a:t>
            </a:r>
            <a:r>
              <a:rPr lang="nb-NO" sz="4000" dirty="0" err="1">
                <a:solidFill>
                  <a:schemeClr val="bg2"/>
                </a:solidFill>
                <a:latin typeface="Courier" pitchFamily="2" charset="0"/>
                <a:cs typeface="Arial" panose="020B0604020202020204" pitchFamily="34" charset="0"/>
              </a:rPr>
              <a:t>getElementById</a:t>
            </a:r>
            <a:r>
              <a:rPr lang="nb-NO" sz="4000" dirty="0">
                <a:solidFill>
                  <a:schemeClr val="bg2"/>
                </a:solidFill>
                <a:latin typeface="Courier" pitchFamily="2" charset="0"/>
                <a:cs typeface="Arial" panose="020B0604020202020204" pitchFamily="34" charset="0"/>
              </a:rPr>
              <a:t>()</a:t>
            </a:r>
            <a:r>
              <a:rPr lang="nb-NO" sz="40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oppretter man en referanse til </a:t>
            </a:r>
            <a:r>
              <a:rPr lang="nb-NO" sz="4000" i="1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ett</a:t>
            </a:r>
            <a:r>
              <a:rPr lang="nb-NO" sz="40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element i DOM, basert på en ID (identifikator). Denne </a:t>
            </a:r>
            <a:r>
              <a:rPr lang="nb-NO" sz="4000" dirty="0" err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ID'en</a:t>
            </a:r>
            <a:r>
              <a:rPr lang="nb-NO" sz="40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settes på et element i HTML-koden.</a:t>
            </a:r>
          </a:p>
          <a:p>
            <a:pPr lvl="0">
              <a:lnSpc>
                <a:spcPct val="155882"/>
              </a:lnSpc>
              <a:buClr>
                <a:schemeClr val="dk1"/>
              </a:buClr>
              <a:buSzPct val="25000"/>
            </a:pPr>
            <a:endParaRPr lang="nb-NO" sz="4000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lnSpc>
                <a:spcPct val="155882"/>
              </a:lnSpc>
              <a:buClr>
                <a:schemeClr val="dk1"/>
              </a:buClr>
              <a:buSzPct val="25000"/>
            </a:pPr>
            <a:r>
              <a:rPr lang="nb-NO" sz="40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Referansen brukes så for å manipulere det refererte DOM-objektet.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C45ED8B-A55A-7A40-AD05-112ECC4EBB3E}"/>
              </a:ext>
            </a:extLst>
          </p:cNvPr>
          <p:cNvSpPr/>
          <p:nvPr/>
        </p:nvSpPr>
        <p:spPr>
          <a:xfrm>
            <a:off x="3923233" y="12432559"/>
            <a:ext cx="1415163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2800" dirty="0"/>
              <a:t>Mer info: </a:t>
            </a:r>
            <a:r>
              <a:rPr lang="nb-NO" sz="2800" dirty="0">
                <a:hlinkClick r:id="rId3"/>
              </a:rPr>
              <a:t>https://developer.mozilla.org/en-US/docs/Web/API/Document/getElementById</a:t>
            </a:r>
            <a:r>
              <a:rPr lang="nb-NO" sz="2800" dirty="0"/>
              <a:t>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DE41BEF-A55D-F042-A3DD-4146DF69B229}"/>
              </a:ext>
            </a:extLst>
          </p:cNvPr>
          <p:cNvSpPr/>
          <p:nvPr/>
        </p:nvSpPr>
        <p:spPr>
          <a:xfrm>
            <a:off x="13656526" y="2600534"/>
            <a:ext cx="101502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5400" b="1" dirty="0">
                <a:solidFill>
                  <a:schemeClr val="bg2"/>
                </a:solidFill>
                <a:latin typeface="Courier" pitchFamily="2" charset="0"/>
                <a:cs typeface="Arial" panose="020B0604020202020204" pitchFamily="34" charset="0"/>
              </a:rPr>
              <a:t>);</a:t>
            </a:r>
            <a:endParaRPr lang="nb-NO" sz="5400" dirty="0"/>
          </a:p>
        </p:txBody>
      </p:sp>
      <p:sp>
        <p:nvSpPr>
          <p:cNvPr id="11" name="Shape 54">
            <a:extLst>
              <a:ext uri="{FF2B5EF4-FFF2-40B4-BE49-F238E27FC236}">
                <a16:creationId xmlns:a16="http://schemas.microsoft.com/office/drawing/2014/main" id="{4E986578-B4B8-4A4E-BA66-0B5E7B189CCF}"/>
              </a:ext>
            </a:extLst>
          </p:cNvPr>
          <p:cNvSpPr txBox="1"/>
          <p:nvPr/>
        </p:nvSpPr>
        <p:spPr>
          <a:xfrm>
            <a:off x="13416856" y="2247824"/>
            <a:ext cx="8474955" cy="1897690"/>
          </a:xfrm>
          <a:prstGeom prst="rect">
            <a:avLst/>
          </a:prstGeom>
          <a:noFill/>
          <a:ln>
            <a:noFill/>
          </a:ln>
        </p:spPr>
        <p:txBody>
          <a:bodyPr lIns="217475" tIns="108725" rIns="217475" bIns="108725" anchor="t" anchorCtr="0">
            <a:noAutofit/>
          </a:bodyPr>
          <a:lstStyle/>
          <a:p>
            <a:pPr lvl="0">
              <a:lnSpc>
                <a:spcPct val="155882"/>
              </a:lnSpc>
              <a:buClr>
                <a:schemeClr val="dk1"/>
              </a:buClr>
              <a:buSzPct val="25000"/>
            </a:pPr>
            <a:r>
              <a:rPr lang="nb-NO" sz="5400" dirty="0">
                <a:solidFill>
                  <a:srgbClr val="C00000"/>
                </a:solidFill>
                <a:latin typeface="Courier" pitchFamily="2" charset="0"/>
                <a:cs typeface="Arial" panose="020B0604020202020204" pitchFamily="34" charset="0"/>
              </a:rPr>
              <a:t>"id-på-DOM-element"</a:t>
            </a:r>
            <a:endParaRPr lang="nb-NO" sz="5400" b="1" dirty="0">
              <a:solidFill>
                <a:srgbClr val="C00000"/>
              </a:solidFill>
              <a:latin typeface="Courier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868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79865E-7 -3.88889E-6 L 0.31701 -0.0017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850" y="-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1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54">
            <a:extLst>
              <a:ext uri="{FF2B5EF4-FFF2-40B4-BE49-F238E27FC236}">
                <a16:creationId xmlns:a16="http://schemas.microsoft.com/office/drawing/2014/main" id="{97972FBE-6604-744D-A9E9-225C018934ED}"/>
              </a:ext>
            </a:extLst>
          </p:cNvPr>
          <p:cNvSpPr txBox="1"/>
          <p:nvPr/>
        </p:nvSpPr>
        <p:spPr>
          <a:xfrm>
            <a:off x="3650088" y="2136430"/>
            <a:ext cx="18843607" cy="1897690"/>
          </a:xfrm>
          <a:prstGeom prst="rect">
            <a:avLst/>
          </a:prstGeom>
          <a:noFill/>
          <a:ln>
            <a:noFill/>
          </a:ln>
        </p:spPr>
        <p:txBody>
          <a:bodyPr lIns="217475" tIns="108725" rIns="217475" bIns="108725" anchor="t" anchorCtr="0">
            <a:noAutofit/>
          </a:bodyPr>
          <a:lstStyle/>
          <a:p>
            <a:pPr lvl="0">
              <a:lnSpc>
                <a:spcPct val="155882"/>
              </a:lnSpc>
              <a:buClr>
                <a:schemeClr val="dk1"/>
              </a:buClr>
              <a:buSzPct val="25000"/>
            </a:pPr>
            <a:r>
              <a:rPr lang="nb-NO" sz="5400" dirty="0" err="1">
                <a:solidFill>
                  <a:schemeClr val="bg2"/>
                </a:solidFill>
                <a:latin typeface="Courier" pitchFamily="2" charset="0"/>
                <a:cs typeface="Arial" panose="020B0604020202020204" pitchFamily="34" charset="0"/>
              </a:rPr>
              <a:t>document.</a:t>
            </a:r>
            <a:r>
              <a:rPr lang="nb-NO" sz="5400" b="1" dirty="0" err="1">
                <a:solidFill>
                  <a:schemeClr val="bg2"/>
                </a:solidFill>
                <a:latin typeface="Courier" pitchFamily="2" charset="0"/>
                <a:cs typeface="Arial" panose="020B0604020202020204" pitchFamily="34" charset="0"/>
              </a:rPr>
              <a:t>getElementById</a:t>
            </a:r>
            <a:r>
              <a:rPr lang="nb-NO" sz="5400" b="1" dirty="0">
                <a:solidFill>
                  <a:schemeClr val="bg2"/>
                </a:solidFill>
                <a:latin typeface="Courier" pitchFamily="2" charset="0"/>
                <a:cs typeface="Arial" panose="020B0604020202020204" pitchFamily="34" charset="0"/>
              </a:rPr>
              <a:t>();</a:t>
            </a:r>
            <a:endParaRPr lang="nb-NO" sz="5400" b="1" dirty="0">
              <a:solidFill>
                <a:srgbClr val="0600FF"/>
              </a:solidFill>
              <a:latin typeface="Courier" pitchFamily="2" charset="0"/>
              <a:cs typeface="Arial" panose="020B0604020202020204" pitchFamily="34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FE2D584-6DDC-C14A-9A9A-D7A442E09E75}"/>
              </a:ext>
            </a:extLst>
          </p:cNvPr>
          <p:cNvSpPr/>
          <p:nvPr/>
        </p:nvSpPr>
        <p:spPr>
          <a:xfrm>
            <a:off x="3923233" y="5626097"/>
            <a:ext cx="1154901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4000" dirty="0">
                <a:solidFill>
                  <a:srgbClr val="446FBE"/>
                </a:solidFill>
                <a:latin typeface="Courier" pitchFamily="2" charset="0"/>
              </a:rPr>
              <a:t>&lt;h1 </a:t>
            </a:r>
            <a:r>
              <a:rPr lang="nb-NO" sz="4000" dirty="0">
                <a:solidFill>
                  <a:schemeClr val="accent4">
                    <a:lumMod val="50000"/>
                  </a:schemeClr>
                </a:solidFill>
                <a:latin typeface="Courier" pitchFamily="2" charset="0"/>
              </a:rPr>
              <a:t>id=</a:t>
            </a:r>
            <a:r>
              <a:rPr lang="nb-NO" sz="4000" dirty="0">
                <a:solidFill>
                  <a:schemeClr val="bg2"/>
                </a:solidFill>
                <a:latin typeface="Courier" pitchFamily="2" charset="0"/>
              </a:rPr>
              <a:t>"</a:t>
            </a:r>
            <a:r>
              <a:rPr lang="nb-NO" sz="4000" dirty="0" err="1">
                <a:solidFill>
                  <a:schemeClr val="bg2"/>
                </a:solidFill>
                <a:latin typeface="Courier" pitchFamily="2" charset="0"/>
              </a:rPr>
              <a:t>textFromUser</a:t>
            </a:r>
            <a:r>
              <a:rPr lang="nb-NO" sz="4000" dirty="0">
                <a:solidFill>
                  <a:schemeClr val="bg2"/>
                </a:solidFill>
                <a:latin typeface="Courier" pitchFamily="2" charset="0"/>
              </a:rPr>
              <a:t>"</a:t>
            </a:r>
            <a:r>
              <a:rPr lang="nb-NO" sz="4000" dirty="0">
                <a:solidFill>
                  <a:srgbClr val="446FBE"/>
                </a:solidFill>
                <a:latin typeface="Courier" pitchFamily="2" charset="0"/>
              </a:rPr>
              <a:t>&gt;&lt;/h1&gt;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6DE003C-A696-D346-836F-E1F4098ADE7B}"/>
              </a:ext>
            </a:extLst>
          </p:cNvPr>
          <p:cNvSpPr txBox="1"/>
          <p:nvPr/>
        </p:nvSpPr>
        <p:spPr>
          <a:xfrm>
            <a:off x="3923233" y="4749806"/>
            <a:ext cx="48910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4400" u="sng" dirty="0" err="1"/>
              <a:t>index.html</a:t>
            </a:r>
            <a:r>
              <a:rPr lang="nb-NO" sz="4400" u="sng" dirty="0"/>
              <a:t> </a:t>
            </a:r>
            <a:r>
              <a:rPr lang="nb-NO" sz="4400" i="1" u="sng" dirty="0"/>
              <a:t>(utdrag)</a:t>
            </a:r>
          </a:p>
        </p:txBody>
      </p:sp>
      <p:sp>
        <p:nvSpPr>
          <p:cNvPr id="35" name="Shape 54">
            <a:extLst>
              <a:ext uri="{FF2B5EF4-FFF2-40B4-BE49-F238E27FC236}">
                <a16:creationId xmlns:a16="http://schemas.microsoft.com/office/drawing/2014/main" id="{9F22259B-4D73-5E4D-B62D-425008CDB406}"/>
              </a:ext>
            </a:extLst>
          </p:cNvPr>
          <p:cNvSpPr txBox="1"/>
          <p:nvPr/>
        </p:nvSpPr>
        <p:spPr>
          <a:xfrm>
            <a:off x="3757664" y="7087015"/>
            <a:ext cx="18843607" cy="3428324"/>
          </a:xfrm>
          <a:prstGeom prst="rect">
            <a:avLst/>
          </a:prstGeom>
          <a:noFill/>
          <a:ln>
            <a:noFill/>
          </a:ln>
        </p:spPr>
        <p:txBody>
          <a:bodyPr lIns="217475" tIns="108725" rIns="217475" bIns="108725" anchor="t" anchorCtr="0">
            <a:noAutofit/>
          </a:bodyPr>
          <a:lstStyle/>
          <a:p>
            <a:pPr lvl="0">
              <a:lnSpc>
                <a:spcPct val="155882"/>
              </a:lnSpc>
              <a:buClr>
                <a:schemeClr val="dk1"/>
              </a:buClr>
              <a:buSzPct val="25000"/>
            </a:pPr>
            <a:r>
              <a:rPr lang="nb-NO" sz="4000" u="sng" dirty="0" err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index.js</a:t>
            </a:r>
            <a:endParaRPr lang="nb-NO" sz="4000" u="sng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lnSpc>
                <a:spcPct val="155882"/>
              </a:lnSpc>
              <a:buClr>
                <a:schemeClr val="dk1"/>
              </a:buClr>
              <a:buSzPct val="25000"/>
            </a:pPr>
            <a:r>
              <a:rPr lang="nb-NO" sz="4000" dirty="0">
                <a:solidFill>
                  <a:srgbClr val="0600FF"/>
                </a:solidFill>
                <a:latin typeface="Courier" pitchFamily="2" charset="0"/>
                <a:cs typeface="Arial" panose="020B0604020202020204" pitchFamily="34" charset="0"/>
              </a:rPr>
              <a:t>var</a:t>
            </a:r>
            <a:r>
              <a:rPr lang="nb-NO" sz="4000" dirty="0">
                <a:solidFill>
                  <a:schemeClr val="bg2"/>
                </a:solidFill>
                <a:latin typeface="Courier" pitchFamily="2" charset="0"/>
                <a:cs typeface="Arial" panose="020B0604020202020204" pitchFamily="34" charset="0"/>
              </a:rPr>
              <a:t> </a:t>
            </a:r>
            <a:r>
              <a:rPr lang="nb-NO" sz="4000" dirty="0" err="1">
                <a:solidFill>
                  <a:schemeClr val="bg2"/>
                </a:solidFill>
                <a:latin typeface="Courier" pitchFamily="2" charset="0"/>
              </a:rPr>
              <a:t>tfu</a:t>
            </a:r>
            <a:r>
              <a:rPr lang="nb-NO" sz="4000" dirty="0">
                <a:solidFill>
                  <a:schemeClr val="bg2"/>
                </a:solidFill>
                <a:latin typeface="Courier" pitchFamily="2" charset="0"/>
                <a:cs typeface="Arial" panose="020B0604020202020204" pitchFamily="34" charset="0"/>
              </a:rPr>
              <a:t> = </a:t>
            </a:r>
            <a:r>
              <a:rPr lang="nb-NO" sz="4000" dirty="0" err="1">
                <a:solidFill>
                  <a:srgbClr val="0600FF"/>
                </a:solidFill>
                <a:latin typeface="Courier" pitchFamily="2" charset="0"/>
                <a:cs typeface="Arial" panose="020B0604020202020204" pitchFamily="34" charset="0"/>
              </a:rPr>
              <a:t>document</a:t>
            </a:r>
            <a:r>
              <a:rPr lang="nb-NO" sz="4000" dirty="0" err="1">
                <a:solidFill>
                  <a:schemeClr val="bg2"/>
                </a:solidFill>
                <a:latin typeface="Courier" pitchFamily="2" charset="0"/>
                <a:cs typeface="Arial" panose="020B0604020202020204" pitchFamily="34" charset="0"/>
              </a:rPr>
              <a:t>.getElementById</a:t>
            </a:r>
            <a:r>
              <a:rPr lang="nb-NO" sz="4000" dirty="0">
                <a:solidFill>
                  <a:schemeClr val="bg2"/>
                </a:solidFill>
                <a:latin typeface="Courier" pitchFamily="2" charset="0"/>
                <a:cs typeface="Arial" panose="020B0604020202020204" pitchFamily="34" charset="0"/>
              </a:rPr>
              <a:t>(</a:t>
            </a:r>
            <a:r>
              <a:rPr lang="nb-NO" sz="4000" dirty="0">
                <a:solidFill>
                  <a:srgbClr val="C00000"/>
                </a:solidFill>
                <a:latin typeface="Courier" pitchFamily="2" charset="0"/>
                <a:cs typeface="Arial" panose="020B0604020202020204" pitchFamily="34" charset="0"/>
              </a:rPr>
              <a:t>"</a:t>
            </a:r>
            <a:r>
              <a:rPr lang="nb-NO" sz="4000" dirty="0" err="1">
                <a:solidFill>
                  <a:srgbClr val="C00000"/>
                </a:solidFill>
                <a:latin typeface="Courier" pitchFamily="2" charset="0"/>
              </a:rPr>
              <a:t>textFromUser</a:t>
            </a:r>
            <a:r>
              <a:rPr lang="nb-NO" sz="4000" dirty="0">
                <a:solidFill>
                  <a:srgbClr val="C00000"/>
                </a:solidFill>
                <a:latin typeface="Courier" pitchFamily="2" charset="0"/>
                <a:cs typeface="Arial" panose="020B0604020202020204" pitchFamily="34" charset="0"/>
              </a:rPr>
              <a:t>"</a:t>
            </a:r>
            <a:r>
              <a:rPr lang="nb-NO" sz="4000" dirty="0">
                <a:solidFill>
                  <a:schemeClr val="bg2"/>
                </a:solidFill>
                <a:latin typeface="Courier" pitchFamily="2" charset="0"/>
                <a:cs typeface="Arial" panose="020B0604020202020204" pitchFamily="34" charset="0"/>
              </a:rPr>
              <a:t>);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F1AEA1B-EB2F-A24E-AE04-9FF2ACF5F41E}"/>
              </a:ext>
            </a:extLst>
          </p:cNvPr>
          <p:cNvSpPr/>
          <p:nvPr/>
        </p:nvSpPr>
        <p:spPr>
          <a:xfrm>
            <a:off x="3816084" y="9105579"/>
            <a:ext cx="14650164" cy="9639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55882"/>
              </a:lnSpc>
              <a:buClr>
                <a:schemeClr val="dk1"/>
              </a:buClr>
              <a:buSzPct val="25000"/>
            </a:pPr>
            <a:r>
              <a:rPr lang="nb-NO" sz="4000" dirty="0" err="1">
                <a:solidFill>
                  <a:schemeClr val="bg2"/>
                </a:solidFill>
                <a:latin typeface="Courier" pitchFamily="2" charset="0"/>
              </a:rPr>
              <a:t>tfu</a:t>
            </a:r>
            <a:r>
              <a:rPr lang="nb-NO" sz="4000" dirty="0" err="1">
                <a:solidFill>
                  <a:schemeClr val="bg2"/>
                </a:solidFill>
                <a:latin typeface="Courier" pitchFamily="2" charset="0"/>
                <a:cs typeface="Arial" panose="020B0604020202020204" pitchFamily="34" charset="0"/>
              </a:rPr>
              <a:t>.textContent</a:t>
            </a:r>
            <a:r>
              <a:rPr lang="nb-NO" sz="4000" dirty="0">
                <a:solidFill>
                  <a:schemeClr val="bg2"/>
                </a:solidFill>
                <a:latin typeface="Courier" pitchFamily="2" charset="0"/>
                <a:cs typeface="Arial" panose="020B0604020202020204" pitchFamily="34" charset="0"/>
              </a:rPr>
              <a:t> = prompt(</a:t>
            </a:r>
            <a:r>
              <a:rPr lang="nb-NO" sz="4000" dirty="0">
                <a:solidFill>
                  <a:srgbClr val="C00000"/>
                </a:solidFill>
                <a:latin typeface="Courier" pitchFamily="2" charset="0"/>
                <a:cs typeface="Arial" panose="020B0604020202020204" pitchFamily="34" charset="0"/>
              </a:rPr>
              <a:t>"Skriv noe gøy her!</a:t>
            </a:r>
            <a:r>
              <a:rPr lang="nb-NO" sz="4000" dirty="0">
                <a:solidFill>
                  <a:schemeClr val="bg2"/>
                </a:solidFill>
                <a:latin typeface="Courier" pitchFamily="2" charset="0"/>
                <a:cs typeface="Arial" panose="020B0604020202020204" pitchFamily="34" charset="0"/>
              </a:rPr>
              <a:t>");</a:t>
            </a:r>
          </a:p>
        </p:txBody>
      </p:sp>
      <p:pic>
        <p:nvPicPr>
          <p:cNvPr id="6" name="getElementById_showcase.mp4">
            <a:hlinkClick r:id="" action="ppaction://media"/>
            <a:extLst>
              <a:ext uri="{FF2B5EF4-FFF2-40B4-BE49-F238E27FC236}">
                <a16:creationId xmlns:a16="http://schemas.microsoft.com/office/drawing/2014/main" id="{C6FB2F31-9C4E-6242-9371-2316BFC5687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412520" y="607220"/>
            <a:ext cx="3923233" cy="1483092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89E3F7A0-BD60-9B43-B2FF-820704559D5D}"/>
              </a:ext>
            </a:extLst>
          </p:cNvPr>
          <p:cNvGrpSpPr/>
          <p:nvPr/>
        </p:nvGrpSpPr>
        <p:grpSpPr>
          <a:xfrm>
            <a:off x="6364099" y="5601888"/>
            <a:ext cx="12160569" cy="3545952"/>
            <a:chOff x="7314447" y="5996633"/>
            <a:chExt cx="12160569" cy="3545952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FD0825BF-B679-5F4E-8607-971AEFE2E585}"/>
                </a:ext>
              </a:extLst>
            </p:cNvPr>
            <p:cNvSpPr/>
            <p:nvPr/>
          </p:nvSpPr>
          <p:spPr>
            <a:xfrm>
              <a:off x="15310339" y="8721969"/>
              <a:ext cx="4164677" cy="820616"/>
            </a:xfrm>
            <a:prstGeom prst="rect">
              <a:avLst/>
            </a:prstGeom>
            <a:solidFill>
              <a:srgbClr val="FFFF00">
                <a:alpha val="5098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3DE6AA1F-C221-1041-B6F4-0D2D55D630FC}"/>
                </a:ext>
              </a:extLst>
            </p:cNvPr>
            <p:cNvSpPr/>
            <p:nvPr/>
          </p:nvSpPr>
          <p:spPr>
            <a:xfrm>
              <a:off x="7314447" y="5996633"/>
              <a:ext cx="3774983" cy="820616"/>
            </a:xfrm>
            <a:prstGeom prst="rect">
              <a:avLst/>
            </a:prstGeom>
            <a:solidFill>
              <a:srgbClr val="FFFF00">
                <a:alpha val="5098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78B15C34-060F-1E4F-A506-9E2C7E8C0DE3}"/>
              </a:ext>
            </a:extLst>
          </p:cNvPr>
          <p:cNvGrpSpPr/>
          <p:nvPr/>
        </p:nvGrpSpPr>
        <p:grpSpPr>
          <a:xfrm>
            <a:off x="3816084" y="8327224"/>
            <a:ext cx="2574909" cy="1853376"/>
            <a:chOff x="6281467" y="5996633"/>
            <a:chExt cx="2574909" cy="1853376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1F1C32E5-A34E-2B4E-88FF-EB9CCC1F1AAA}"/>
                </a:ext>
              </a:extLst>
            </p:cNvPr>
            <p:cNvSpPr/>
            <p:nvPr/>
          </p:nvSpPr>
          <p:spPr>
            <a:xfrm>
              <a:off x="6281467" y="7029393"/>
              <a:ext cx="1059874" cy="820616"/>
            </a:xfrm>
            <a:prstGeom prst="rect">
              <a:avLst/>
            </a:prstGeom>
            <a:solidFill>
              <a:srgbClr val="FFFF00">
                <a:alpha val="5098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A8B8B9C8-AAAA-8E4D-B8B4-43805A38F698}"/>
                </a:ext>
              </a:extLst>
            </p:cNvPr>
            <p:cNvSpPr/>
            <p:nvPr/>
          </p:nvSpPr>
          <p:spPr>
            <a:xfrm>
              <a:off x="7341341" y="5996633"/>
              <a:ext cx="1515035" cy="820616"/>
            </a:xfrm>
            <a:prstGeom prst="rect">
              <a:avLst/>
            </a:prstGeom>
            <a:solidFill>
              <a:srgbClr val="FFFF00">
                <a:alpha val="5098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</p:spTree>
    <p:extLst>
      <p:ext uri="{BB962C8B-B14F-4D97-AF65-F5344CB8AC3E}">
        <p14:creationId xmlns:p14="http://schemas.microsoft.com/office/powerpoint/2010/main" val="1873916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0946E-7 3.7037E-7 L -0.34058 0.41539 " pathEditMode="relative" rAng="0" ptsTypes="AA">
                                      <p:cBhvr>
                                        <p:cTn id="4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029" y="20764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4" dur="2000" fill="hold"/>
                                        <p:tgtEl>
                                          <p:spTgt spid="6"/>
                                        </p:tgtEl>
                                      </p:cBhvr>
                                      <p:by x="400000" y="4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8" dur="5493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49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50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1" fill="hold">
                      <p:stCondLst>
                        <p:cond delay="0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54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  <p:bldLst>
      <p:bldP spid="34" grpId="0"/>
      <p:bldP spid="3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/>
          <p:nvPr/>
        </p:nvSpPr>
        <p:spPr>
          <a:xfrm>
            <a:off x="10078735" y="3553608"/>
            <a:ext cx="4143985" cy="414398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128" y="0"/>
                </a:moveTo>
                <a:cubicBezTo>
                  <a:pt x="65495" y="11"/>
                  <a:pt x="70858" y="2070"/>
                  <a:pt x="74945" y="6174"/>
                </a:cubicBezTo>
                <a:lnTo>
                  <a:pt x="113889" y="45285"/>
                </a:lnTo>
                <a:cubicBezTo>
                  <a:pt x="122061" y="53493"/>
                  <a:pt x="122033" y="66772"/>
                  <a:pt x="113825" y="74945"/>
                </a:cubicBezTo>
                <a:lnTo>
                  <a:pt x="74714" y="113889"/>
                </a:lnTo>
                <a:cubicBezTo>
                  <a:pt x="66506" y="122061"/>
                  <a:pt x="53227" y="122033"/>
                  <a:pt x="45055" y="113825"/>
                </a:cubicBezTo>
                <a:lnTo>
                  <a:pt x="6110" y="74714"/>
                </a:lnTo>
                <a:cubicBezTo>
                  <a:pt x="-2061" y="66506"/>
                  <a:pt x="-2033" y="53227"/>
                  <a:pt x="6174" y="45055"/>
                </a:cubicBezTo>
                <a:lnTo>
                  <a:pt x="45286" y="6110"/>
                </a:lnTo>
                <a:cubicBezTo>
                  <a:pt x="49389" y="2024"/>
                  <a:pt x="54761" y="-11"/>
                  <a:pt x="60128" y="0"/>
                </a:cubicBezTo>
                <a:close/>
              </a:path>
            </a:pathLst>
          </a:custGeom>
          <a:noFill/>
          <a:ln>
            <a:noFill/>
          </a:ln>
        </p:spPr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71E2705-1F41-3F44-AF79-3EBCCA14DA06}"/>
              </a:ext>
            </a:extLst>
          </p:cNvPr>
          <p:cNvSpPr/>
          <p:nvPr/>
        </p:nvSpPr>
        <p:spPr>
          <a:xfrm>
            <a:off x="3618562" y="1968001"/>
            <a:ext cx="20277758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4000" dirty="0">
                <a:solidFill>
                  <a:srgbClr val="446FBE"/>
                </a:solidFill>
                <a:latin typeface="Courier" pitchFamily="2" charset="0"/>
              </a:rPr>
              <a:t>&lt;html&gt;</a:t>
            </a:r>
          </a:p>
          <a:p>
            <a:r>
              <a:rPr lang="nb-NO" sz="4000" dirty="0">
                <a:solidFill>
                  <a:srgbClr val="446FBE"/>
                </a:solidFill>
                <a:latin typeface="Courier" pitchFamily="2" charset="0"/>
              </a:rPr>
              <a:t>	&lt;head&gt;</a:t>
            </a:r>
          </a:p>
          <a:p>
            <a:r>
              <a:rPr lang="nb-NO" sz="4000" dirty="0">
                <a:solidFill>
                  <a:srgbClr val="446FBE"/>
                </a:solidFill>
                <a:latin typeface="Courier" pitchFamily="2" charset="0"/>
              </a:rPr>
              <a:t>		&lt;</a:t>
            </a:r>
            <a:r>
              <a:rPr lang="nb-NO" sz="4000" dirty="0" err="1">
                <a:solidFill>
                  <a:srgbClr val="446FBE"/>
                </a:solidFill>
                <a:latin typeface="Courier" pitchFamily="2" charset="0"/>
              </a:rPr>
              <a:t>title</a:t>
            </a:r>
            <a:r>
              <a:rPr lang="nb-NO" sz="4000" dirty="0">
                <a:solidFill>
                  <a:srgbClr val="446FBE"/>
                </a:solidFill>
                <a:latin typeface="Courier" pitchFamily="2" charset="0"/>
              </a:rPr>
              <a:t>&gt;</a:t>
            </a:r>
            <a:r>
              <a:rPr lang="nb-NO" sz="4000" dirty="0">
                <a:solidFill>
                  <a:schemeClr val="accent1"/>
                </a:solidFill>
                <a:latin typeface="Courier" pitchFamily="2" charset="0"/>
              </a:rPr>
              <a:t>Tittelen i fanen til nettsiden</a:t>
            </a:r>
            <a:r>
              <a:rPr lang="nb-NO" sz="4000" dirty="0">
                <a:solidFill>
                  <a:srgbClr val="446FBE"/>
                </a:solidFill>
                <a:latin typeface="Courier" pitchFamily="2" charset="0"/>
              </a:rPr>
              <a:t>&lt;/</a:t>
            </a:r>
            <a:r>
              <a:rPr lang="nb-NO" sz="4000" dirty="0" err="1">
                <a:solidFill>
                  <a:srgbClr val="446FBE"/>
                </a:solidFill>
                <a:latin typeface="Courier" pitchFamily="2" charset="0"/>
              </a:rPr>
              <a:t>title</a:t>
            </a:r>
            <a:r>
              <a:rPr lang="nb-NO" sz="4000" dirty="0">
                <a:solidFill>
                  <a:srgbClr val="446FBE"/>
                </a:solidFill>
                <a:latin typeface="Courier" pitchFamily="2" charset="0"/>
              </a:rPr>
              <a:t>&gt;</a:t>
            </a:r>
          </a:p>
          <a:p>
            <a:r>
              <a:rPr lang="nb-NO" sz="4000" dirty="0">
                <a:solidFill>
                  <a:srgbClr val="446FBE"/>
                </a:solidFill>
                <a:latin typeface="Courier" pitchFamily="2" charset="0"/>
              </a:rPr>
              <a:t>	&lt;/head&gt;</a:t>
            </a:r>
          </a:p>
          <a:p>
            <a:r>
              <a:rPr lang="nb-NO" sz="4000" dirty="0">
                <a:solidFill>
                  <a:srgbClr val="446FBE"/>
                </a:solidFill>
                <a:latin typeface="Courier" pitchFamily="2" charset="0"/>
              </a:rPr>
              <a:t>	&lt;body&gt;		</a:t>
            </a:r>
          </a:p>
          <a:p>
            <a:endParaRPr lang="nb-NO" sz="4000" dirty="0">
              <a:solidFill>
                <a:srgbClr val="446FBE"/>
              </a:solidFill>
              <a:latin typeface="Courier" pitchFamily="2" charset="0"/>
            </a:endParaRPr>
          </a:p>
          <a:p>
            <a:r>
              <a:rPr lang="nb-NO" sz="4000" dirty="0">
                <a:solidFill>
                  <a:srgbClr val="446FBE"/>
                </a:solidFill>
                <a:latin typeface="Courier" pitchFamily="2" charset="0"/>
              </a:rPr>
              <a:t>   </a:t>
            </a:r>
          </a:p>
          <a:p>
            <a:r>
              <a:rPr lang="nb-NO" sz="4000" dirty="0">
                <a:solidFill>
                  <a:srgbClr val="446FBE"/>
                </a:solidFill>
                <a:latin typeface="Courier" pitchFamily="2" charset="0"/>
              </a:rPr>
              <a:t>   &lt;/body&gt;</a:t>
            </a:r>
          </a:p>
          <a:p>
            <a:r>
              <a:rPr lang="nb-NO" sz="4000" dirty="0">
                <a:solidFill>
                  <a:srgbClr val="446FBE"/>
                </a:solidFill>
                <a:latin typeface="Courier" pitchFamily="2" charset="0"/>
              </a:rPr>
              <a:t>&lt;/html&gt;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4764F87-2452-3C4B-AEF6-7637C9452C8C}"/>
              </a:ext>
            </a:extLst>
          </p:cNvPr>
          <p:cNvSpPr/>
          <p:nvPr/>
        </p:nvSpPr>
        <p:spPr>
          <a:xfrm>
            <a:off x="5429730" y="5007527"/>
            <a:ext cx="1154901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4000" dirty="0">
                <a:solidFill>
                  <a:srgbClr val="446FBE"/>
                </a:solidFill>
                <a:latin typeface="Courier" pitchFamily="2" charset="0"/>
              </a:rPr>
              <a:t>&lt;h1 </a:t>
            </a:r>
            <a:r>
              <a:rPr lang="nb-NO" sz="4000" dirty="0">
                <a:solidFill>
                  <a:schemeClr val="accent4">
                    <a:lumMod val="50000"/>
                  </a:schemeClr>
                </a:solidFill>
                <a:latin typeface="Courier" pitchFamily="2" charset="0"/>
              </a:rPr>
              <a:t>id=</a:t>
            </a:r>
            <a:r>
              <a:rPr lang="nb-NO" sz="4000" dirty="0">
                <a:solidFill>
                  <a:schemeClr val="bg2"/>
                </a:solidFill>
                <a:latin typeface="Courier" pitchFamily="2" charset="0"/>
              </a:rPr>
              <a:t>"</a:t>
            </a:r>
            <a:r>
              <a:rPr lang="nb-NO" sz="4000" dirty="0" err="1">
                <a:solidFill>
                  <a:schemeClr val="bg2"/>
                </a:solidFill>
                <a:latin typeface="Courier" pitchFamily="2" charset="0"/>
              </a:rPr>
              <a:t>welcomeText</a:t>
            </a:r>
            <a:r>
              <a:rPr lang="nb-NO" sz="4000" dirty="0">
                <a:solidFill>
                  <a:schemeClr val="bg2"/>
                </a:solidFill>
                <a:latin typeface="Courier" pitchFamily="2" charset="0"/>
              </a:rPr>
              <a:t>"</a:t>
            </a:r>
            <a:r>
              <a:rPr lang="nb-NO" sz="4000" dirty="0">
                <a:solidFill>
                  <a:srgbClr val="446FBE"/>
                </a:solidFill>
                <a:latin typeface="Courier" pitchFamily="2" charset="0"/>
              </a:rPr>
              <a:t>&gt;</a:t>
            </a:r>
            <a:r>
              <a:rPr lang="nb-NO" sz="4000" dirty="0">
                <a:solidFill>
                  <a:schemeClr val="accent1"/>
                </a:solidFill>
                <a:latin typeface="Courier" pitchFamily="2" charset="0"/>
              </a:rPr>
              <a:t>Velkommen!</a:t>
            </a:r>
            <a:r>
              <a:rPr lang="nb-NO" sz="4000" dirty="0">
                <a:solidFill>
                  <a:srgbClr val="446FBE"/>
                </a:solidFill>
                <a:latin typeface="Courier" pitchFamily="2" charset="0"/>
              </a:rPr>
              <a:t>&lt;/h1&gt;</a:t>
            </a:r>
          </a:p>
        </p:txBody>
      </p:sp>
      <p:sp>
        <p:nvSpPr>
          <p:cNvPr id="10" name="Shape 54">
            <a:extLst>
              <a:ext uri="{FF2B5EF4-FFF2-40B4-BE49-F238E27FC236}">
                <a16:creationId xmlns:a16="http://schemas.microsoft.com/office/drawing/2014/main" id="{97972FBE-6604-744D-A9E9-225C018934ED}"/>
              </a:ext>
            </a:extLst>
          </p:cNvPr>
          <p:cNvSpPr txBox="1"/>
          <p:nvPr/>
        </p:nvSpPr>
        <p:spPr>
          <a:xfrm>
            <a:off x="3618562" y="7569039"/>
            <a:ext cx="18843607" cy="3428324"/>
          </a:xfrm>
          <a:prstGeom prst="rect">
            <a:avLst/>
          </a:prstGeom>
          <a:noFill/>
          <a:ln>
            <a:noFill/>
          </a:ln>
        </p:spPr>
        <p:txBody>
          <a:bodyPr lIns="217475" tIns="108725" rIns="217475" bIns="108725" anchor="t" anchorCtr="0">
            <a:noAutofit/>
          </a:bodyPr>
          <a:lstStyle/>
          <a:p>
            <a:pPr lvl="0">
              <a:lnSpc>
                <a:spcPct val="155882"/>
              </a:lnSpc>
              <a:buClr>
                <a:schemeClr val="dk1"/>
              </a:buClr>
              <a:buSzPct val="25000"/>
            </a:pPr>
            <a:r>
              <a:rPr lang="nb-NO" sz="4000" u="sng" dirty="0" err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index.js</a:t>
            </a:r>
            <a:endParaRPr lang="nb-NO" sz="4000" u="sng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lnSpc>
                <a:spcPct val="155882"/>
              </a:lnSpc>
              <a:buClr>
                <a:schemeClr val="dk1"/>
              </a:buClr>
              <a:buSzPct val="25000"/>
            </a:pPr>
            <a:r>
              <a:rPr lang="nb-NO" sz="4000" dirty="0">
                <a:solidFill>
                  <a:srgbClr val="0600FF"/>
                </a:solidFill>
                <a:latin typeface="Courier" pitchFamily="2" charset="0"/>
                <a:cs typeface="Arial" panose="020B0604020202020204" pitchFamily="34" charset="0"/>
              </a:rPr>
              <a:t>var</a:t>
            </a:r>
            <a:r>
              <a:rPr lang="nb-NO" sz="4000" dirty="0">
                <a:solidFill>
                  <a:schemeClr val="bg2"/>
                </a:solidFill>
                <a:latin typeface="Courier" pitchFamily="2" charset="0"/>
                <a:cs typeface="Arial" panose="020B0604020202020204" pitchFamily="34" charset="0"/>
              </a:rPr>
              <a:t> heading = </a:t>
            </a:r>
            <a:r>
              <a:rPr lang="nb-NO" sz="4000" dirty="0" err="1">
                <a:solidFill>
                  <a:srgbClr val="0600FF"/>
                </a:solidFill>
                <a:latin typeface="Courier" pitchFamily="2" charset="0"/>
                <a:cs typeface="Arial" panose="020B0604020202020204" pitchFamily="34" charset="0"/>
              </a:rPr>
              <a:t>document</a:t>
            </a:r>
            <a:r>
              <a:rPr lang="nb-NO" sz="4000" dirty="0" err="1">
                <a:solidFill>
                  <a:schemeClr val="bg2"/>
                </a:solidFill>
                <a:latin typeface="Courier" pitchFamily="2" charset="0"/>
                <a:cs typeface="Arial" panose="020B0604020202020204" pitchFamily="34" charset="0"/>
              </a:rPr>
              <a:t>.getElementById</a:t>
            </a:r>
            <a:r>
              <a:rPr lang="nb-NO" sz="4000" dirty="0">
                <a:solidFill>
                  <a:schemeClr val="bg2"/>
                </a:solidFill>
                <a:latin typeface="Courier" pitchFamily="2" charset="0"/>
                <a:cs typeface="Arial" panose="020B0604020202020204" pitchFamily="34" charset="0"/>
              </a:rPr>
              <a:t>(</a:t>
            </a:r>
            <a:r>
              <a:rPr lang="nb-NO" sz="4000" dirty="0">
                <a:solidFill>
                  <a:srgbClr val="C00000"/>
                </a:solidFill>
                <a:latin typeface="Courier" pitchFamily="2" charset="0"/>
                <a:cs typeface="Arial" panose="020B0604020202020204" pitchFamily="34" charset="0"/>
              </a:rPr>
              <a:t>"</a:t>
            </a:r>
            <a:r>
              <a:rPr lang="nb-NO" sz="4000" dirty="0" err="1">
                <a:solidFill>
                  <a:srgbClr val="C00000"/>
                </a:solidFill>
                <a:latin typeface="Courier" pitchFamily="2" charset="0"/>
                <a:cs typeface="Arial" panose="020B0604020202020204" pitchFamily="34" charset="0"/>
              </a:rPr>
              <a:t>welcomeText</a:t>
            </a:r>
            <a:r>
              <a:rPr lang="nb-NO" sz="4000" dirty="0">
                <a:solidFill>
                  <a:srgbClr val="C00000"/>
                </a:solidFill>
                <a:latin typeface="Courier" pitchFamily="2" charset="0"/>
                <a:cs typeface="Arial" panose="020B0604020202020204" pitchFamily="34" charset="0"/>
              </a:rPr>
              <a:t>"</a:t>
            </a:r>
            <a:r>
              <a:rPr lang="nb-NO" sz="4000" dirty="0">
                <a:solidFill>
                  <a:schemeClr val="bg2"/>
                </a:solidFill>
                <a:latin typeface="Courier" pitchFamily="2" charset="0"/>
                <a:cs typeface="Arial" panose="020B0604020202020204" pitchFamily="34" charset="0"/>
              </a:rPr>
              <a:t>);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7ACA06B-0CB5-A04B-A116-244DE8A1DDF2}"/>
              </a:ext>
            </a:extLst>
          </p:cNvPr>
          <p:cNvSpPr txBox="1"/>
          <p:nvPr/>
        </p:nvSpPr>
        <p:spPr>
          <a:xfrm>
            <a:off x="3618562" y="1119672"/>
            <a:ext cx="275748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4400" u="sng" dirty="0" err="1"/>
              <a:t>index.html</a:t>
            </a:r>
            <a:endParaRPr lang="nb-NO" sz="4400" u="sng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4ED213E-8926-6749-A641-4D763FFC13F1}"/>
              </a:ext>
            </a:extLst>
          </p:cNvPr>
          <p:cNvGrpSpPr/>
          <p:nvPr/>
        </p:nvGrpSpPr>
        <p:grpSpPr>
          <a:xfrm>
            <a:off x="16256319" y="5140239"/>
            <a:ext cx="7598200" cy="1380301"/>
            <a:chOff x="8205685" y="6629399"/>
            <a:chExt cx="7598200" cy="1380301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B5677DD-63EE-7243-8415-E1B612D618E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471274" y="6629399"/>
              <a:ext cx="4332611" cy="1380301"/>
            </a:xfrm>
            <a:prstGeom prst="rect">
              <a:avLst/>
            </a:prstGeom>
          </p:spPr>
        </p:pic>
        <p:sp>
          <p:nvSpPr>
            <p:cNvPr id="13" name="Shape 54">
              <a:extLst>
                <a:ext uri="{FF2B5EF4-FFF2-40B4-BE49-F238E27FC236}">
                  <a16:creationId xmlns:a16="http://schemas.microsoft.com/office/drawing/2014/main" id="{26F93726-24FF-1044-BB5F-B2E60229CA29}"/>
                </a:ext>
              </a:extLst>
            </p:cNvPr>
            <p:cNvSpPr txBox="1"/>
            <p:nvPr/>
          </p:nvSpPr>
          <p:spPr>
            <a:xfrm>
              <a:off x="8205685" y="6829060"/>
              <a:ext cx="3352799" cy="1093677"/>
            </a:xfrm>
            <a:prstGeom prst="rect">
              <a:avLst/>
            </a:prstGeom>
            <a:noFill/>
            <a:ln>
              <a:noFill/>
            </a:ln>
          </p:spPr>
          <p:txBody>
            <a:bodyPr lIns="217475" tIns="108725" rIns="217475" bIns="108725" anchor="t" anchorCtr="0">
              <a:noAutofit/>
            </a:bodyPr>
            <a:lstStyle/>
            <a:p>
              <a:pPr lvl="0">
                <a:lnSpc>
                  <a:spcPct val="155882"/>
                </a:lnSpc>
                <a:buClr>
                  <a:schemeClr val="dk1"/>
                </a:buClr>
                <a:buSzPct val="25000"/>
              </a:pPr>
              <a:r>
                <a:rPr lang="nb-NO" sz="4000" b="1" dirty="0"/>
                <a:t>Resultat: </a:t>
              </a:r>
              <a:r>
                <a:rPr lang="nb-NO" sz="4000" b="1" dirty="0">
                  <a:sym typeface="Wingdings" pitchFamily="2" charset="2"/>
                </a:rPr>
                <a:t> </a:t>
              </a:r>
              <a:endParaRPr lang="nb-NO" sz="4000" b="1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BEAEEFE-8AE2-1046-A0E8-BF414B09E5EE}"/>
              </a:ext>
            </a:extLst>
          </p:cNvPr>
          <p:cNvGrpSpPr/>
          <p:nvPr/>
        </p:nvGrpSpPr>
        <p:grpSpPr>
          <a:xfrm>
            <a:off x="12771561" y="11230445"/>
            <a:ext cx="9101461" cy="1394217"/>
            <a:chOff x="12771561" y="11230445"/>
            <a:chExt cx="9101461" cy="1394217"/>
          </a:xfrm>
        </p:grpSpPr>
        <p:sp>
          <p:nvSpPr>
            <p:cNvPr id="11" name="Shape 54">
              <a:extLst>
                <a:ext uri="{FF2B5EF4-FFF2-40B4-BE49-F238E27FC236}">
                  <a16:creationId xmlns:a16="http://schemas.microsoft.com/office/drawing/2014/main" id="{1B2AD0D5-AC8F-3643-A269-0AE0152B666E}"/>
                </a:ext>
              </a:extLst>
            </p:cNvPr>
            <p:cNvSpPr txBox="1"/>
            <p:nvPr/>
          </p:nvSpPr>
          <p:spPr>
            <a:xfrm>
              <a:off x="12771561" y="11309470"/>
              <a:ext cx="3352799" cy="1093677"/>
            </a:xfrm>
            <a:prstGeom prst="rect">
              <a:avLst/>
            </a:prstGeom>
            <a:noFill/>
            <a:ln>
              <a:noFill/>
            </a:ln>
          </p:spPr>
          <p:txBody>
            <a:bodyPr lIns="217475" tIns="108725" rIns="217475" bIns="108725" anchor="t" anchorCtr="0">
              <a:noAutofit/>
            </a:bodyPr>
            <a:lstStyle/>
            <a:p>
              <a:pPr lvl="0">
                <a:lnSpc>
                  <a:spcPct val="155882"/>
                </a:lnSpc>
                <a:buClr>
                  <a:schemeClr val="dk1"/>
                </a:buClr>
                <a:buSzPct val="25000"/>
              </a:pPr>
              <a:r>
                <a:rPr lang="nb-NO" sz="4000" b="1" dirty="0"/>
                <a:t>Resultat: </a:t>
              </a:r>
              <a:r>
                <a:rPr lang="nb-NO" sz="4000" b="1" dirty="0">
                  <a:sym typeface="Wingdings" pitchFamily="2" charset="2"/>
                </a:rPr>
                <a:t> </a:t>
              </a:r>
              <a:endParaRPr lang="nb-NO" sz="4000" b="1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3960B797-053A-CB45-95CC-6B5B08F11C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256319" y="11230445"/>
              <a:ext cx="5616703" cy="1394217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6455C73-2FD9-2649-8614-0F2E2E3D6434}"/>
              </a:ext>
            </a:extLst>
          </p:cNvPr>
          <p:cNvGrpSpPr/>
          <p:nvPr/>
        </p:nvGrpSpPr>
        <p:grpSpPr>
          <a:xfrm>
            <a:off x="7869687" y="4919274"/>
            <a:ext cx="11605329" cy="4623311"/>
            <a:chOff x="7869687" y="4919274"/>
            <a:chExt cx="11605329" cy="4623311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BA259C70-A403-F14D-8B1B-10F8A9BE2B79}"/>
                </a:ext>
              </a:extLst>
            </p:cNvPr>
            <p:cNvSpPr/>
            <p:nvPr/>
          </p:nvSpPr>
          <p:spPr>
            <a:xfrm>
              <a:off x="15310339" y="8721969"/>
              <a:ext cx="4164677" cy="820616"/>
            </a:xfrm>
            <a:prstGeom prst="rect">
              <a:avLst/>
            </a:prstGeom>
            <a:solidFill>
              <a:srgbClr val="FFFF00">
                <a:alpha val="5098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4B39AA5D-B288-C94D-B421-CF411130F1CB}"/>
                </a:ext>
              </a:extLst>
            </p:cNvPr>
            <p:cNvSpPr/>
            <p:nvPr/>
          </p:nvSpPr>
          <p:spPr>
            <a:xfrm>
              <a:off x="7869687" y="4919274"/>
              <a:ext cx="3407913" cy="820616"/>
            </a:xfrm>
            <a:prstGeom prst="rect">
              <a:avLst/>
            </a:prstGeom>
            <a:solidFill>
              <a:srgbClr val="FFFF00">
                <a:alpha val="5098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83EB6079-40A4-B54E-9A12-2FCC6BB85B0E}"/>
              </a:ext>
            </a:extLst>
          </p:cNvPr>
          <p:cNvSpPr/>
          <p:nvPr/>
        </p:nvSpPr>
        <p:spPr>
          <a:xfrm>
            <a:off x="5429730" y="5669709"/>
            <a:ext cx="1003351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4000" dirty="0">
                <a:solidFill>
                  <a:srgbClr val="446FBE"/>
                </a:solidFill>
                <a:latin typeface="Courier" pitchFamily="2" charset="0"/>
              </a:rPr>
              <a:t>&lt;script </a:t>
            </a:r>
            <a:r>
              <a:rPr lang="nb-NO" sz="4000" dirty="0" err="1">
                <a:solidFill>
                  <a:schemeClr val="accent4">
                    <a:lumMod val="50000"/>
                  </a:schemeClr>
                </a:solidFill>
                <a:latin typeface="Courier" pitchFamily="2" charset="0"/>
              </a:rPr>
              <a:t>src</a:t>
            </a:r>
            <a:r>
              <a:rPr lang="nb-NO" sz="4000" dirty="0">
                <a:solidFill>
                  <a:schemeClr val="accent4">
                    <a:lumMod val="50000"/>
                  </a:schemeClr>
                </a:solidFill>
                <a:latin typeface="Courier" pitchFamily="2" charset="0"/>
              </a:rPr>
              <a:t>=</a:t>
            </a:r>
            <a:r>
              <a:rPr lang="nb-NO" sz="4000" dirty="0">
                <a:solidFill>
                  <a:schemeClr val="bg2"/>
                </a:solidFill>
                <a:latin typeface="Courier" pitchFamily="2" charset="0"/>
              </a:rPr>
              <a:t>"</a:t>
            </a:r>
            <a:r>
              <a:rPr lang="nb-NO" sz="4000" dirty="0" err="1">
                <a:solidFill>
                  <a:schemeClr val="bg2"/>
                </a:solidFill>
                <a:latin typeface="Courier" pitchFamily="2" charset="0"/>
              </a:rPr>
              <a:t>index.js</a:t>
            </a:r>
            <a:r>
              <a:rPr lang="nb-NO" sz="4000" dirty="0">
                <a:solidFill>
                  <a:schemeClr val="bg2"/>
                </a:solidFill>
                <a:latin typeface="Courier" pitchFamily="2" charset="0"/>
              </a:rPr>
              <a:t>"</a:t>
            </a:r>
            <a:r>
              <a:rPr lang="nb-NO" sz="4000" dirty="0">
                <a:solidFill>
                  <a:srgbClr val="446FBE"/>
                </a:solidFill>
                <a:latin typeface="Courier" pitchFamily="2" charset="0"/>
              </a:rPr>
              <a:t>&gt;&lt;/script&gt;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C155DB4-FE75-8C4B-ACB5-BAE1CDCC3EE2}"/>
              </a:ext>
            </a:extLst>
          </p:cNvPr>
          <p:cNvSpPr/>
          <p:nvPr/>
        </p:nvSpPr>
        <p:spPr>
          <a:xfrm>
            <a:off x="3676982" y="9587603"/>
            <a:ext cx="12803505" cy="9639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55882"/>
              </a:lnSpc>
              <a:buClr>
                <a:schemeClr val="dk1"/>
              </a:buClr>
              <a:buSzPct val="25000"/>
            </a:pPr>
            <a:r>
              <a:rPr lang="nb-NO" sz="4000" dirty="0" err="1">
                <a:solidFill>
                  <a:schemeClr val="bg2"/>
                </a:solidFill>
                <a:latin typeface="Courier" pitchFamily="2" charset="0"/>
                <a:cs typeface="Arial" panose="020B0604020202020204" pitchFamily="34" charset="0"/>
              </a:rPr>
              <a:t>heading.textContent</a:t>
            </a:r>
            <a:r>
              <a:rPr lang="nb-NO" sz="4000" dirty="0">
                <a:solidFill>
                  <a:schemeClr val="bg2"/>
                </a:solidFill>
                <a:latin typeface="Courier" pitchFamily="2" charset="0"/>
                <a:cs typeface="Arial" panose="020B0604020202020204" pitchFamily="34" charset="0"/>
              </a:rPr>
              <a:t> = </a:t>
            </a:r>
            <a:r>
              <a:rPr lang="nb-NO" sz="4000" dirty="0">
                <a:solidFill>
                  <a:srgbClr val="C00000"/>
                </a:solidFill>
                <a:latin typeface="Courier" pitchFamily="2" charset="0"/>
                <a:cs typeface="Arial" panose="020B0604020202020204" pitchFamily="34" charset="0"/>
              </a:rPr>
              <a:t>"Hei og velkommen"</a:t>
            </a:r>
            <a:r>
              <a:rPr lang="nb-NO" sz="4000" dirty="0">
                <a:solidFill>
                  <a:schemeClr val="bg2"/>
                </a:solidFill>
                <a:latin typeface="Courier" pitchFamily="2" charset="0"/>
                <a:cs typeface="Arial" panose="020B0604020202020204" pitchFamily="34" charset="0"/>
              </a:rPr>
              <a:t>;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8F98B10-0087-764E-8587-403A612D4DCF}"/>
              </a:ext>
            </a:extLst>
          </p:cNvPr>
          <p:cNvGrpSpPr/>
          <p:nvPr/>
        </p:nvGrpSpPr>
        <p:grpSpPr>
          <a:xfrm>
            <a:off x="3645524" y="8779416"/>
            <a:ext cx="3669676" cy="1798076"/>
            <a:chOff x="3645524" y="8779416"/>
            <a:chExt cx="3669676" cy="1798076"/>
          </a:xfrm>
          <a:solidFill>
            <a:srgbClr val="0070C0">
              <a:alpha val="50980"/>
            </a:srgbClr>
          </a:solidFill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E707E8ED-1D10-BF45-9F38-99E7552FD116}"/>
                </a:ext>
              </a:extLst>
            </p:cNvPr>
            <p:cNvSpPr/>
            <p:nvPr/>
          </p:nvSpPr>
          <p:spPr>
            <a:xfrm>
              <a:off x="4926357" y="8779416"/>
              <a:ext cx="2388843" cy="82061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0F0FAE0E-56E8-7F41-99ED-9B3D7A9C5CAF}"/>
                </a:ext>
              </a:extLst>
            </p:cNvPr>
            <p:cNvSpPr/>
            <p:nvPr/>
          </p:nvSpPr>
          <p:spPr>
            <a:xfrm>
              <a:off x="3645524" y="9756876"/>
              <a:ext cx="2388843" cy="82061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</p:spTree>
    <p:extLst>
      <p:ext uri="{BB962C8B-B14F-4D97-AF65-F5344CB8AC3E}">
        <p14:creationId xmlns:p14="http://schemas.microsoft.com/office/powerpoint/2010/main" val="1474337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26" grpId="0"/>
      <p:bldP spid="2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/>
          <p:nvPr/>
        </p:nvSpPr>
        <p:spPr>
          <a:xfrm>
            <a:off x="10078735" y="3553608"/>
            <a:ext cx="4143985" cy="414398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128" y="0"/>
                </a:moveTo>
                <a:cubicBezTo>
                  <a:pt x="65495" y="11"/>
                  <a:pt x="70858" y="2070"/>
                  <a:pt x="74945" y="6174"/>
                </a:cubicBezTo>
                <a:lnTo>
                  <a:pt x="113889" y="45285"/>
                </a:lnTo>
                <a:cubicBezTo>
                  <a:pt x="122061" y="53493"/>
                  <a:pt x="122033" y="66772"/>
                  <a:pt x="113825" y="74945"/>
                </a:cubicBezTo>
                <a:lnTo>
                  <a:pt x="74714" y="113889"/>
                </a:lnTo>
                <a:cubicBezTo>
                  <a:pt x="66506" y="122061"/>
                  <a:pt x="53227" y="122033"/>
                  <a:pt x="45055" y="113825"/>
                </a:cubicBezTo>
                <a:lnTo>
                  <a:pt x="6110" y="74714"/>
                </a:lnTo>
                <a:cubicBezTo>
                  <a:pt x="-2061" y="66506"/>
                  <a:pt x="-2033" y="53227"/>
                  <a:pt x="6174" y="45055"/>
                </a:cubicBezTo>
                <a:lnTo>
                  <a:pt x="45286" y="6110"/>
                </a:lnTo>
                <a:cubicBezTo>
                  <a:pt x="49389" y="2024"/>
                  <a:pt x="54761" y="-11"/>
                  <a:pt x="60128" y="0"/>
                </a:cubicBezTo>
                <a:close/>
              </a:path>
            </a:pathLst>
          </a:custGeom>
          <a:noFill/>
          <a:ln>
            <a:noFill/>
          </a:ln>
        </p:spPr>
      </p:sp>
      <p:sp>
        <p:nvSpPr>
          <p:cNvPr id="56" name="Shape 56"/>
          <p:cNvSpPr/>
          <p:nvPr/>
        </p:nvSpPr>
        <p:spPr>
          <a:xfrm>
            <a:off x="2116265" y="2493022"/>
            <a:ext cx="10201241" cy="711636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rtl="0">
              <a:lnSpc>
                <a:spcPct val="115625"/>
              </a:lnSpc>
              <a:spcBef>
                <a:spcPts val="0"/>
              </a:spcBef>
              <a:buSzPct val="25000"/>
              <a:buNone/>
            </a:pPr>
            <a:r>
              <a:rPr lang="en-US" sz="54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Spøresmål</a:t>
            </a:r>
            <a:r>
              <a:rPr lang="en-US" sz="54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54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fra</a:t>
            </a:r>
            <a:r>
              <a:rPr lang="en-US" sz="54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54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forrige</a:t>
            </a:r>
            <a:r>
              <a:rPr lang="en-US" sz="54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54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forelesning</a:t>
            </a:r>
            <a:r>
              <a:rPr lang="en-US" sz="54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</a:p>
          <a:p>
            <a:pPr marL="0" marR="0" lvl="0" indent="0" rtl="0">
              <a:lnSpc>
                <a:spcPct val="115625"/>
              </a:lnSpc>
              <a:spcBef>
                <a:spcPts val="0"/>
              </a:spcBef>
              <a:buSzPct val="25000"/>
              <a:buNone/>
            </a:pPr>
            <a:endParaRPr lang="en-US" sz="40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rtl="0">
              <a:lnSpc>
                <a:spcPct val="115625"/>
              </a:lnSpc>
              <a:spcBef>
                <a:spcPts val="0"/>
              </a:spcBef>
              <a:buSzPct val="25000"/>
              <a:buNone/>
            </a:pPr>
            <a:r>
              <a:rPr lang="en-US" sz="40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"</a:t>
            </a:r>
            <a:r>
              <a:rPr lang="en-US" sz="40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Hvordan</a:t>
            </a:r>
            <a:r>
              <a:rPr lang="en-US" sz="40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40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kan</a:t>
            </a:r>
            <a:r>
              <a:rPr lang="en-US" sz="40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40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må</a:t>
            </a:r>
            <a:r>
              <a:rPr lang="en-US" sz="40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40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få</a:t>
            </a:r>
            <a:r>
              <a:rPr lang="en-US" sz="40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40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vertikale</a:t>
            </a:r>
            <a:r>
              <a:rPr lang="en-US" sz="40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40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linjer</a:t>
            </a:r>
            <a:r>
              <a:rPr lang="en-US" sz="40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40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som</a:t>
            </a:r>
            <a:r>
              <a:rPr lang="en-US" sz="40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40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viser</a:t>
            </a:r>
            <a:r>
              <a:rPr lang="en-US" sz="40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40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innrykk</a:t>
            </a:r>
            <a:r>
              <a:rPr lang="en-US" sz="40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(indents) </a:t>
            </a:r>
            <a:r>
              <a:rPr lang="en-US" sz="40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</a:t>
            </a:r>
            <a:r>
              <a:rPr lang="en-US" sz="40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40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koden</a:t>
            </a:r>
            <a:r>
              <a:rPr lang="en-US" sz="40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?"</a:t>
            </a:r>
          </a:p>
          <a:p>
            <a:pPr marL="0" marR="0" lvl="0" indent="0" rtl="0">
              <a:lnSpc>
                <a:spcPct val="115625"/>
              </a:lnSpc>
              <a:spcBef>
                <a:spcPts val="0"/>
              </a:spcBef>
              <a:buSzPct val="25000"/>
              <a:buNone/>
            </a:pPr>
            <a:endParaRPr lang="en-US" sz="40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rtl="0">
              <a:lnSpc>
                <a:spcPct val="115625"/>
              </a:lnSpc>
              <a:spcBef>
                <a:spcPts val="0"/>
              </a:spcBef>
              <a:buSzPct val="25000"/>
              <a:buNone/>
            </a:pPr>
            <a:r>
              <a:rPr lang="en-US" sz="40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Brackets </a:t>
            </a:r>
            <a:r>
              <a:rPr lang="en-US" sz="40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tilbyr</a:t>
            </a:r>
            <a:r>
              <a:rPr lang="en-US" sz="40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et </a:t>
            </a:r>
            <a:r>
              <a:rPr lang="en-US" sz="4000" i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Extension</a:t>
            </a:r>
            <a:r>
              <a:rPr lang="en-US" sz="40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-system </a:t>
            </a:r>
            <a:r>
              <a:rPr lang="en-US" sz="40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som</a:t>
            </a:r>
            <a:r>
              <a:rPr lang="en-US" sz="40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lar </a:t>
            </a:r>
            <a:r>
              <a:rPr lang="en-US" sz="40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deg</a:t>
            </a:r>
            <a:r>
              <a:rPr lang="en-US" sz="40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40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installere</a:t>
            </a:r>
            <a:r>
              <a:rPr lang="en-US" sz="40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40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utvidelser</a:t>
            </a:r>
            <a:r>
              <a:rPr lang="en-US" sz="40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40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til</a:t>
            </a:r>
            <a:r>
              <a:rPr lang="en-US" sz="40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40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programmet</a:t>
            </a:r>
            <a:r>
              <a:rPr lang="en-US" sz="40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. Den </a:t>
            </a:r>
            <a:r>
              <a:rPr lang="en-US" sz="40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utvidelsen</a:t>
            </a:r>
            <a:r>
              <a:rPr lang="en-US" sz="40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40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som</a:t>
            </a:r>
            <a:r>
              <a:rPr lang="en-US" sz="40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40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legger</a:t>
            </a:r>
            <a:r>
              <a:rPr lang="en-US" sz="40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40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til</a:t>
            </a:r>
            <a:r>
              <a:rPr lang="en-US" sz="40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40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vertikale</a:t>
            </a:r>
            <a:r>
              <a:rPr lang="en-US" sz="40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40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linjer</a:t>
            </a:r>
            <a:r>
              <a:rPr lang="en-US" sz="40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40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heter</a:t>
            </a:r>
            <a:r>
              <a:rPr lang="en-US" sz="40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4000" i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"Indent Guides".</a:t>
            </a:r>
          </a:p>
        </p:txBody>
      </p:sp>
      <p:pic>
        <p:nvPicPr>
          <p:cNvPr id="4" name="indent_guides">
            <a:hlinkClick r:id="" action="ppaction://media"/>
            <a:extLst>
              <a:ext uri="{FF2B5EF4-FFF2-40B4-BE49-F238E27FC236}">
                <a16:creationId xmlns:a16="http://schemas.microsoft.com/office/drawing/2014/main" id="{7A975DBA-63BD-8642-B591-8E4406106EA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057935" y="2087798"/>
            <a:ext cx="11119877" cy="8770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136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2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54">
            <a:extLst>
              <a:ext uri="{FF2B5EF4-FFF2-40B4-BE49-F238E27FC236}">
                <a16:creationId xmlns:a16="http://schemas.microsoft.com/office/drawing/2014/main" id="{97972FBE-6604-744D-A9E9-225C018934ED}"/>
              </a:ext>
            </a:extLst>
          </p:cNvPr>
          <p:cNvSpPr txBox="1"/>
          <p:nvPr/>
        </p:nvSpPr>
        <p:spPr>
          <a:xfrm>
            <a:off x="3650088" y="2194036"/>
            <a:ext cx="18843607" cy="1897690"/>
          </a:xfrm>
          <a:prstGeom prst="rect">
            <a:avLst/>
          </a:prstGeom>
          <a:noFill/>
          <a:ln>
            <a:noFill/>
          </a:ln>
        </p:spPr>
        <p:txBody>
          <a:bodyPr lIns="217475" tIns="108725" rIns="217475" bIns="108725" anchor="t" anchorCtr="0">
            <a:noAutofit/>
          </a:bodyPr>
          <a:lstStyle/>
          <a:p>
            <a:pPr>
              <a:lnSpc>
                <a:spcPct val="155882"/>
              </a:lnSpc>
              <a:buClr>
                <a:schemeClr val="dk1"/>
              </a:buClr>
              <a:buSzPct val="25000"/>
            </a:pPr>
            <a:r>
              <a:rPr lang="nb-NO" sz="54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Begrensninger ved </a:t>
            </a:r>
            <a:r>
              <a:rPr lang="nb-NO" sz="5400" dirty="0" err="1">
                <a:solidFill>
                  <a:schemeClr val="bg2"/>
                </a:solidFill>
                <a:latin typeface="Courier" pitchFamily="2" charset="0"/>
                <a:cs typeface="Arial" panose="020B0604020202020204" pitchFamily="34" charset="0"/>
              </a:rPr>
              <a:t>document.</a:t>
            </a:r>
            <a:r>
              <a:rPr lang="nb-NO" sz="5400" b="1" dirty="0" err="1">
                <a:solidFill>
                  <a:schemeClr val="bg2"/>
                </a:solidFill>
                <a:latin typeface="Courier" pitchFamily="2" charset="0"/>
                <a:cs typeface="Arial" panose="020B0604020202020204" pitchFamily="34" charset="0"/>
              </a:rPr>
              <a:t>getElementById</a:t>
            </a:r>
            <a:r>
              <a:rPr lang="nb-NO" sz="5400" b="1" dirty="0">
                <a:solidFill>
                  <a:schemeClr val="bg2"/>
                </a:solidFill>
                <a:latin typeface="Courier" pitchFamily="2" charset="0"/>
                <a:cs typeface="Arial" panose="020B0604020202020204" pitchFamily="34" charset="0"/>
              </a:rPr>
              <a:t>();</a:t>
            </a:r>
            <a:endParaRPr lang="nb-NO" sz="5400" dirty="0"/>
          </a:p>
        </p:txBody>
      </p:sp>
      <p:sp>
        <p:nvSpPr>
          <p:cNvPr id="28" name="Shape 54">
            <a:extLst>
              <a:ext uri="{FF2B5EF4-FFF2-40B4-BE49-F238E27FC236}">
                <a16:creationId xmlns:a16="http://schemas.microsoft.com/office/drawing/2014/main" id="{B0038527-16FB-2D41-84B1-F24235FBA405}"/>
              </a:ext>
            </a:extLst>
          </p:cNvPr>
          <p:cNvSpPr txBox="1"/>
          <p:nvPr/>
        </p:nvSpPr>
        <p:spPr>
          <a:xfrm>
            <a:off x="3650088" y="3523865"/>
            <a:ext cx="18618242" cy="1388378"/>
          </a:xfrm>
          <a:prstGeom prst="rect">
            <a:avLst/>
          </a:prstGeom>
          <a:noFill/>
          <a:ln>
            <a:noFill/>
          </a:ln>
        </p:spPr>
        <p:txBody>
          <a:bodyPr lIns="217475" tIns="108725" rIns="217475" bIns="108725" anchor="t" anchorCtr="0">
            <a:noAutofit/>
          </a:bodyPr>
          <a:lstStyle/>
          <a:p>
            <a:pPr lvl="0">
              <a:lnSpc>
                <a:spcPct val="155882"/>
              </a:lnSpc>
              <a:buClr>
                <a:schemeClr val="dk1"/>
              </a:buClr>
              <a:buSzPct val="25000"/>
            </a:pPr>
            <a:r>
              <a:rPr lang="nb-NO" sz="40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Hva skjer hvis man har flere DOM-elementer med samme </a:t>
            </a:r>
            <a:r>
              <a:rPr lang="nb-NO" sz="4000" dirty="0">
                <a:solidFill>
                  <a:schemeClr val="bg2"/>
                </a:solidFill>
                <a:latin typeface="Courier" pitchFamily="2" charset="0"/>
                <a:cs typeface="Arial" panose="020B0604020202020204" pitchFamily="34" charset="0"/>
              </a:rPr>
              <a:t>id=</a:t>
            </a:r>
            <a:r>
              <a:rPr lang="nb-NO" sz="4000" dirty="0">
                <a:solidFill>
                  <a:srgbClr val="C00000"/>
                </a:solidFill>
                <a:latin typeface="Courier" pitchFamily="2" charset="0"/>
                <a:cs typeface="Arial" panose="020B0604020202020204" pitchFamily="34" charset="0"/>
              </a:rPr>
              <a:t>""</a:t>
            </a:r>
            <a:r>
              <a:rPr lang="nb-NO" sz="40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C45ED8B-A55A-7A40-AD05-112ECC4EBB3E}"/>
              </a:ext>
            </a:extLst>
          </p:cNvPr>
          <p:cNvSpPr/>
          <p:nvPr/>
        </p:nvSpPr>
        <p:spPr>
          <a:xfrm>
            <a:off x="9760688" y="1908215"/>
            <a:ext cx="91486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800" dirty="0"/>
              <a:t>Mer info: </a:t>
            </a:r>
            <a:r>
              <a:rPr lang="nb-NO" sz="1800" dirty="0">
                <a:hlinkClick r:id="rId3"/>
              </a:rPr>
              <a:t>https://developer.mozilla.org/en-US/docs/Web/API/Document/getElementById</a:t>
            </a:r>
            <a:r>
              <a:rPr lang="nb-NO" sz="1800" dirty="0"/>
              <a:t>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82FA498-4021-5741-BCCC-C839F58FF49B}"/>
              </a:ext>
            </a:extLst>
          </p:cNvPr>
          <p:cNvSpPr/>
          <p:nvPr/>
        </p:nvSpPr>
        <p:spPr>
          <a:xfrm>
            <a:off x="3923233" y="4833608"/>
            <a:ext cx="20277758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3200" u="sng" dirty="0" err="1">
                <a:solidFill>
                  <a:schemeClr val="bg2"/>
                </a:solidFill>
                <a:latin typeface="Courier" pitchFamily="2" charset="0"/>
              </a:rPr>
              <a:t>index.html</a:t>
            </a:r>
            <a:endParaRPr lang="nb-NO" sz="3200" u="sng" dirty="0">
              <a:solidFill>
                <a:schemeClr val="bg2"/>
              </a:solidFill>
              <a:latin typeface="Courier" pitchFamily="2" charset="0"/>
            </a:endParaRPr>
          </a:p>
          <a:p>
            <a:r>
              <a:rPr lang="nb-NO" sz="3200" dirty="0">
                <a:solidFill>
                  <a:srgbClr val="446FBE"/>
                </a:solidFill>
                <a:latin typeface="Courier" pitchFamily="2" charset="0"/>
              </a:rPr>
              <a:t>&lt;html&gt;</a:t>
            </a:r>
          </a:p>
          <a:p>
            <a:r>
              <a:rPr lang="nb-NO" sz="3200" dirty="0">
                <a:solidFill>
                  <a:srgbClr val="446FBE"/>
                </a:solidFill>
                <a:latin typeface="Courier" pitchFamily="2" charset="0"/>
              </a:rPr>
              <a:t>  &lt;body&gt;</a:t>
            </a:r>
          </a:p>
          <a:p>
            <a:endParaRPr lang="nb-NO" sz="3200" dirty="0">
              <a:solidFill>
                <a:srgbClr val="446FBE"/>
              </a:solidFill>
              <a:latin typeface="Courier" pitchFamily="2" charset="0"/>
            </a:endParaRPr>
          </a:p>
          <a:p>
            <a:r>
              <a:rPr lang="nb-NO" sz="3200" dirty="0">
                <a:solidFill>
                  <a:srgbClr val="446FBE"/>
                </a:solidFill>
                <a:latin typeface="Courier" pitchFamily="2" charset="0"/>
              </a:rPr>
              <a:t>    &lt;h1 </a:t>
            </a:r>
            <a:r>
              <a:rPr lang="nb-NO" sz="3200" dirty="0">
                <a:solidFill>
                  <a:schemeClr val="accent4">
                    <a:lumMod val="50000"/>
                  </a:schemeClr>
                </a:solidFill>
                <a:latin typeface="Courier" pitchFamily="2" charset="0"/>
              </a:rPr>
              <a:t>id=</a:t>
            </a:r>
            <a:r>
              <a:rPr lang="nb-NO" sz="3200" dirty="0">
                <a:solidFill>
                  <a:schemeClr val="bg2"/>
                </a:solidFill>
                <a:latin typeface="Courier" pitchFamily="2" charset="0"/>
              </a:rPr>
              <a:t>"</a:t>
            </a:r>
            <a:r>
              <a:rPr lang="nb-NO" sz="3200" dirty="0" err="1">
                <a:solidFill>
                  <a:schemeClr val="bg2"/>
                </a:solidFill>
                <a:latin typeface="Courier" pitchFamily="2" charset="0"/>
              </a:rPr>
              <a:t>welcomeText</a:t>
            </a:r>
            <a:r>
              <a:rPr lang="nb-NO" sz="3200" dirty="0">
                <a:solidFill>
                  <a:schemeClr val="bg2"/>
                </a:solidFill>
                <a:latin typeface="Courier" pitchFamily="2" charset="0"/>
              </a:rPr>
              <a:t>"</a:t>
            </a:r>
            <a:r>
              <a:rPr lang="nb-NO" sz="3200" dirty="0">
                <a:solidFill>
                  <a:srgbClr val="446FBE"/>
                </a:solidFill>
                <a:latin typeface="Courier" pitchFamily="2" charset="0"/>
              </a:rPr>
              <a:t>&gt;</a:t>
            </a:r>
            <a:r>
              <a:rPr lang="nb-NO" sz="3200" dirty="0">
                <a:solidFill>
                  <a:schemeClr val="accent1"/>
                </a:solidFill>
                <a:latin typeface="Courier" pitchFamily="2" charset="0"/>
              </a:rPr>
              <a:t>Velkommen!</a:t>
            </a:r>
            <a:r>
              <a:rPr lang="nb-NO" sz="3200" dirty="0">
                <a:solidFill>
                  <a:srgbClr val="446FBE"/>
                </a:solidFill>
                <a:latin typeface="Courier" pitchFamily="2" charset="0"/>
              </a:rPr>
              <a:t>&lt;/h1&gt;</a:t>
            </a:r>
          </a:p>
          <a:p>
            <a:r>
              <a:rPr lang="nb-NO" sz="3200" dirty="0">
                <a:solidFill>
                  <a:srgbClr val="446FBE"/>
                </a:solidFill>
                <a:latin typeface="Courier" pitchFamily="2" charset="0"/>
              </a:rPr>
              <a:t>	&lt;script </a:t>
            </a:r>
            <a:r>
              <a:rPr lang="nb-NO" sz="3200" dirty="0" err="1">
                <a:solidFill>
                  <a:srgbClr val="446FBE"/>
                </a:solidFill>
                <a:latin typeface="Courier" pitchFamily="2" charset="0"/>
              </a:rPr>
              <a:t>src</a:t>
            </a:r>
            <a:r>
              <a:rPr lang="nb-NO" sz="3200" dirty="0">
                <a:solidFill>
                  <a:srgbClr val="446FBE"/>
                </a:solidFill>
                <a:latin typeface="Courier" pitchFamily="2" charset="0"/>
              </a:rPr>
              <a:t>=</a:t>
            </a:r>
            <a:r>
              <a:rPr lang="nb-NO" sz="3200" dirty="0">
                <a:solidFill>
                  <a:schemeClr val="bg2"/>
                </a:solidFill>
                <a:latin typeface="Courier" pitchFamily="2" charset="0"/>
              </a:rPr>
              <a:t>"</a:t>
            </a:r>
            <a:r>
              <a:rPr lang="nb-NO" sz="3200" dirty="0" err="1">
                <a:solidFill>
                  <a:schemeClr val="bg2"/>
                </a:solidFill>
                <a:latin typeface="Courier" pitchFamily="2" charset="0"/>
              </a:rPr>
              <a:t>index.js</a:t>
            </a:r>
            <a:r>
              <a:rPr lang="nb-NO" sz="3200" dirty="0">
                <a:solidFill>
                  <a:schemeClr val="bg2"/>
                </a:solidFill>
                <a:latin typeface="Courier" pitchFamily="2" charset="0"/>
              </a:rPr>
              <a:t>"</a:t>
            </a:r>
            <a:r>
              <a:rPr lang="nb-NO" sz="3200" dirty="0">
                <a:solidFill>
                  <a:srgbClr val="446FBE"/>
                </a:solidFill>
                <a:latin typeface="Courier" pitchFamily="2" charset="0"/>
              </a:rPr>
              <a:t>&gt;&lt;/script&gt;</a:t>
            </a:r>
          </a:p>
          <a:p>
            <a:r>
              <a:rPr lang="nb-NO" sz="3200" dirty="0">
                <a:solidFill>
                  <a:srgbClr val="446FBE"/>
                </a:solidFill>
                <a:latin typeface="Courier" pitchFamily="2" charset="0"/>
              </a:rPr>
              <a:t>  &lt;/body&gt;</a:t>
            </a:r>
          </a:p>
          <a:p>
            <a:r>
              <a:rPr lang="nb-NO" sz="3200" dirty="0">
                <a:solidFill>
                  <a:srgbClr val="446FBE"/>
                </a:solidFill>
                <a:latin typeface="Courier" pitchFamily="2" charset="0"/>
              </a:rPr>
              <a:t>&lt;/html&gt;</a:t>
            </a:r>
          </a:p>
          <a:p>
            <a:endParaRPr lang="nb-NO" sz="3200" dirty="0">
              <a:solidFill>
                <a:srgbClr val="446FBE"/>
              </a:solidFill>
              <a:latin typeface="Courier" pitchFamily="2" charset="0"/>
            </a:endParaRPr>
          </a:p>
          <a:p>
            <a:r>
              <a:rPr lang="nb-NO" sz="3200" u="sng" dirty="0" err="1">
                <a:solidFill>
                  <a:schemeClr val="bg2"/>
                </a:solidFill>
                <a:latin typeface="Courier" pitchFamily="2" charset="0"/>
              </a:rPr>
              <a:t>index.js</a:t>
            </a:r>
            <a:endParaRPr lang="nb-NO" sz="3200" u="sng" dirty="0">
              <a:solidFill>
                <a:schemeClr val="bg2"/>
              </a:solidFill>
              <a:latin typeface="Courier" pitchFamily="2" charset="0"/>
            </a:endParaRPr>
          </a:p>
          <a:p>
            <a:r>
              <a:rPr lang="nb-NO" sz="3200" dirty="0">
                <a:solidFill>
                  <a:srgbClr val="0600FF"/>
                </a:solidFill>
                <a:latin typeface="Courier" pitchFamily="2" charset="0"/>
                <a:cs typeface="Arial" panose="020B0604020202020204" pitchFamily="34" charset="0"/>
              </a:rPr>
              <a:t>var</a:t>
            </a:r>
            <a:r>
              <a:rPr lang="nb-NO" sz="3200" dirty="0">
                <a:solidFill>
                  <a:schemeClr val="bg2"/>
                </a:solidFill>
                <a:latin typeface="Courier" pitchFamily="2" charset="0"/>
                <a:cs typeface="Arial" panose="020B0604020202020204" pitchFamily="34" charset="0"/>
              </a:rPr>
              <a:t> heading = </a:t>
            </a:r>
            <a:r>
              <a:rPr lang="nb-NO" sz="3200" dirty="0" err="1">
                <a:solidFill>
                  <a:srgbClr val="0600FF"/>
                </a:solidFill>
                <a:latin typeface="Courier" pitchFamily="2" charset="0"/>
                <a:cs typeface="Arial" panose="020B0604020202020204" pitchFamily="34" charset="0"/>
              </a:rPr>
              <a:t>document</a:t>
            </a:r>
            <a:r>
              <a:rPr lang="nb-NO" sz="3200" dirty="0" err="1">
                <a:solidFill>
                  <a:schemeClr val="bg2"/>
                </a:solidFill>
                <a:latin typeface="Courier" pitchFamily="2" charset="0"/>
                <a:cs typeface="Arial" panose="020B0604020202020204" pitchFamily="34" charset="0"/>
              </a:rPr>
              <a:t>.getElementById</a:t>
            </a:r>
            <a:r>
              <a:rPr lang="nb-NO" sz="3200" dirty="0">
                <a:solidFill>
                  <a:schemeClr val="bg2"/>
                </a:solidFill>
                <a:latin typeface="Courier" pitchFamily="2" charset="0"/>
                <a:cs typeface="Arial" panose="020B0604020202020204" pitchFamily="34" charset="0"/>
              </a:rPr>
              <a:t>(</a:t>
            </a:r>
            <a:r>
              <a:rPr lang="nb-NO" sz="3200" dirty="0">
                <a:solidFill>
                  <a:srgbClr val="C00000"/>
                </a:solidFill>
                <a:latin typeface="Courier" pitchFamily="2" charset="0"/>
                <a:cs typeface="Arial" panose="020B0604020202020204" pitchFamily="34" charset="0"/>
              </a:rPr>
              <a:t>"</a:t>
            </a:r>
            <a:r>
              <a:rPr lang="nb-NO" sz="3200" dirty="0" err="1">
                <a:solidFill>
                  <a:srgbClr val="C00000"/>
                </a:solidFill>
                <a:latin typeface="Courier" pitchFamily="2" charset="0"/>
                <a:cs typeface="Arial" panose="020B0604020202020204" pitchFamily="34" charset="0"/>
              </a:rPr>
              <a:t>welcomeText</a:t>
            </a:r>
            <a:r>
              <a:rPr lang="nb-NO" sz="3200" dirty="0">
                <a:solidFill>
                  <a:srgbClr val="C00000"/>
                </a:solidFill>
                <a:latin typeface="Courier" pitchFamily="2" charset="0"/>
                <a:cs typeface="Arial" panose="020B0604020202020204" pitchFamily="34" charset="0"/>
              </a:rPr>
              <a:t>"</a:t>
            </a:r>
            <a:r>
              <a:rPr lang="nb-NO" sz="3200" dirty="0">
                <a:solidFill>
                  <a:schemeClr val="bg2"/>
                </a:solidFill>
                <a:latin typeface="Courier" pitchFamily="2" charset="0"/>
                <a:cs typeface="Arial" panose="020B0604020202020204" pitchFamily="34" charset="0"/>
              </a:rPr>
              <a:t>);</a:t>
            </a:r>
          </a:p>
          <a:p>
            <a:r>
              <a:rPr lang="nb-NO" sz="3200" dirty="0" err="1">
                <a:solidFill>
                  <a:schemeClr val="bg2"/>
                </a:solidFill>
                <a:latin typeface="Courier" pitchFamily="2" charset="0"/>
                <a:cs typeface="Arial" panose="020B0604020202020204" pitchFamily="34" charset="0"/>
              </a:rPr>
              <a:t>console.log</a:t>
            </a:r>
            <a:r>
              <a:rPr lang="nb-NO" sz="3200" dirty="0">
                <a:solidFill>
                  <a:schemeClr val="bg2"/>
                </a:solidFill>
                <a:latin typeface="Courier" pitchFamily="2" charset="0"/>
                <a:cs typeface="Arial" panose="020B0604020202020204" pitchFamily="34" charset="0"/>
              </a:rPr>
              <a:t>(heading);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2980F20-3649-AC4D-AE03-7B1BDE65C3CB}"/>
              </a:ext>
            </a:extLst>
          </p:cNvPr>
          <p:cNvSpPr/>
          <p:nvPr/>
        </p:nvSpPr>
        <p:spPr>
          <a:xfrm>
            <a:off x="4678188" y="6275575"/>
            <a:ext cx="1598386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3200" dirty="0">
                <a:solidFill>
                  <a:srgbClr val="446FBE"/>
                </a:solidFill>
                <a:latin typeface="Courier" pitchFamily="2" charset="0"/>
              </a:rPr>
              <a:t> &lt;p </a:t>
            </a:r>
            <a:r>
              <a:rPr lang="nb-NO" sz="3200" dirty="0">
                <a:solidFill>
                  <a:schemeClr val="accent4">
                    <a:lumMod val="50000"/>
                  </a:schemeClr>
                </a:solidFill>
                <a:latin typeface="Courier" pitchFamily="2" charset="0"/>
              </a:rPr>
              <a:t>id=</a:t>
            </a:r>
            <a:r>
              <a:rPr lang="nb-NO" sz="3200" dirty="0">
                <a:solidFill>
                  <a:schemeClr val="bg2"/>
                </a:solidFill>
                <a:latin typeface="Courier" pitchFamily="2" charset="0"/>
              </a:rPr>
              <a:t>"</a:t>
            </a:r>
            <a:r>
              <a:rPr lang="nb-NO" sz="3200" dirty="0" err="1">
                <a:solidFill>
                  <a:schemeClr val="bg2"/>
                </a:solidFill>
                <a:latin typeface="Courier" pitchFamily="2" charset="0"/>
              </a:rPr>
              <a:t>welcomeText</a:t>
            </a:r>
            <a:r>
              <a:rPr lang="nb-NO" sz="3200" dirty="0">
                <a:solidFill>
                  <a:schemeClr val="bg2"/>
                </a:solidFill>
                <a:latin typeface="Courier" pitchFamily="2" charset="0"/>
              </a:rPr>
              <a:t>"</a:t>
            </a:r>
            <a:r>
              <a:rPr lang="nb-NO" sz="3200" dirty="0">
                <a:solidFill>
                  <a:srgbClr val="446FBE"/>
                </a:solidFill>
                <a:latin typeface="Courier" pitchFamily="2" charset="0"/>
              </a:rPr>
              <a:t>&gt;</a:t>
            </a:r>
            <a:r>
              <a:rPr lang="nb-NO" sz="3200" dirty="0">
                <a:solidFill>
                  <a:schemeClr val="accent1"/>
                </a:solidFill>
                <a:latin typeface="Courier" pitchFamily="2" charset="0"/>
              </a:rPr>
              <a:t>En liten paragraf som beskriver noe...!</a:t>
            </a:r>
            <a:r>
              <a:rPr lang="nb-NO" sz="3200" dirty="0">
                <a:solidFill>
                  <a:srgbClr val="446FBE"/>
                </a:solidFill>
                <a:latin typeface="Courier" pitchFamily="2" charset="0"/>
              </a:rPr>
              <a:t>&lt;/p&gt;</a:t>
            </a:r>
            <a:endParaRPr lang="nb-NO" sz="32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FB164C8-AB7E-2D47-8B78-781FFFE2AD81}"/>
              </a:ext>
            </a:extLst>
          </p:cNvPr>
          <p:cNvSpPr/>
          <p:nvPr/>
        </p:nvSpPr>
        <p:spPr>
          <a:xfrm>
            <a:off x="6785165" y="6881615"/>
            <a:ext cx="2975523" cy="421387"/>
          </a:xfrm>
          <a:prstGeom prst="rect">
            <a:avLst/>
          </a:prstGeom>
          <a:solidFill>
            <a:srgbClr val="FFFF00">
              <a:alpha val="5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215846-11C7-2248-944F-0EA16FF2F5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3233" y="10857345"/>
            <a:ext cx="6815651" cy="623968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6C400BF-6C18-B34B-AD2E-CCB37BD84327}"/>
              </a:ext>
            </a:extLst>
          </p:cNvPr>
          <p:cNvSpPr/>
          <p:nvPr/>
        </p:nvSpPr>
        <p:spPr>
          <a:xfrm>
            <a:off x="6657576" y="6358266"/>
            <a:ext cx="2975523" cy="421387"/>
          </a:xfrm>
          <a:prstGeom prst="rect">
            <a:avLst/>
          </a:prstGeom>
          <a:solidFill>
            <a:srgbClr val="FFFF00">
              <a:alpha val="5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AE562D5-4108-C94C-9D6C-397D5D8967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92464" y="10866255"/>
            <a:ext cx="12259671" cy="7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530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4" grpId="0" animBg="1"/>
      <p:bldP spid="13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54">
            <a:extLst>
              <a:ext uri="{FF2B5EF4-FFF2-40B4-BE49-F238E27FC236}">
                <a16:creationId xmlns:a16="http://schemas.microsoft.com/office/drawing/2014/main" id="{97972FBE-6604-744D-A9E9-225C018934ED}"/>
              </a:ext>
            </a:extLst>
          </p:cNvPr>
          <p:cNvSpPr txBox="1"/>
          <p:nvPr/>
        </p:nvSpPr>
        <p:spPr>
          <a:xfrm>
            <a:off x="3650088" y="2194036"/>
            <a:ext cx="18843607" cy="1897690"/>
          </a:xfrm>
          <a:prstGeom prst="rect">
            <a:avLst/>
          </a:prstGeom>
          <a:noFill/>
          <a:ln>
            <a:noFill/>
          </a:ln>
        </p:spPr>
        <p:txBody>
          <a:bodyPr lIns="217475" tIns="108725" rIns="217475" bIns="108725" anchor="t" anchorCtr="0">
            <a:noAutofit/>
          </a:bodyPr>
          <a:lstStyle/>
          <a:p>
            <a:pPr>
              <a:lnSpc>
                <a:spcPct val="155882"/>
              </a:lnSpc>
              <a:buClr>
                <a:schemeClr val="dk1"/>
              </a:buClr>
              <a:buSzPct val="25000"/>
            </a:pPr>
            <a:r>
              <a:rPr lang="nb-NO" sz="54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Hva er løsningen? </a:t>
            </a:r>
            <a:r>
              <a:rPr lang="nb-NO" sz="4400" dirty="0" err="1">
                <a:solidFill>
                  <a:schemeClr val="bg2"/>
                </a:solidFill>
                <a:latin typeface="Courier" pitchFamily="2" charset="0"/>
                <a:cs typeface="Arial" panose="020B0604020202020204" pitchFamily="34" charset="0"/>
              </a:rPr>
              <a:t>document.</a:t>
            </a:r>
            <a:r>
              <a:rPr lang="nb-NO" sz="4400" b="1" dirty="0" err="1">
                <a:solidFill>
                  <a:schemeClr val="bg2"/>
                </a:solidFill>
                <a:latin typeface="Courier" pitchFamily="2" charset="0"/>
                <a:cs typeface="Arial" panose="020B0604020202020204" pitchFamily="34" charset="0"/>
              </a:rPr>
              <a:t>getElementsByClassName</a:t>
            </a:r>
            <a:r>
              <a:rPr lang="nb-NO" sz="4400" b="1" dirty="0">
                <a:solidFill>
                  <a:schemeClr val="bg2"/>
                </a:solidFill>
                <a:latin typeface="Courier" pitchFamily="2" charset="0"/>
                <a:cs typeface="Arial" panose="020B0604020202020204" pitchFamily="34" charset="0"/>
              </a:rPr>
              <a:t>();</a:t>
            </a:r>
            <a:endParaRPr lang="nb-NO" sz="5400" dirty="0"/>
          </a:p>
        </p:txBody>
      </p:sp>
      <p:sp>
        <p:nvSpPr>
          <p:cNvPr id="28" name="Shape 54">
            <a:extLst>
              <a:ext uri="{FF2B5EF4-FFF2-40B4-BE49-F238E27FC236}">
                <a16:creationId xmlns:a16="http://schemas.microsoft.com/office/drawing/2014/main" id="{B0038527-16FB-2D41-84B1-F24235FBA405}"/>
              </a:ext>
            </a:extLst>
          </p:cNvPr>
          <p:cNvSpPr txBox="1"/>
          <p:nvPr/>
        </p:nvSpPr>
        <p:spPr>
          <a:xfrm>
            <a:off x="3650088" y="3587660"/>
            <a:ext cx="18618242" cy="1132200"/>
          </a:xfrm>
          <a:prstGeom prst="rect">
            <a:avLst/>
          </a:prstGeom>
          <a:noFill/>
          <a:ln>
            <a:noFill/>
          </a:ln>
        </p:spPr>
        <p:txBody>
          <a:bodyPr lIns="217475" tIns="108725" rIns="217475" bIns="108725" anchor="t" anchorCtr="0">
            <a:noAutofit/>
          </a:bodyPr>
          <a:lstStyle/>
          <a:p>
            <a:pPr lvl="0">
              <a:lnSpc>
                <a:spcPct val="155882"/>
              </a:lnSpc>
              <a:buClr>
                <a:schemeClr val="dk1"/>
              </a:buClr>
              <a:buSzPct val="25000"/>
            </a:pPr>
            <a:r>
              <a:rPr lang="nb-NO" sz="32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Ved å bytte fra </a:t>
            </a:r>
            <a:r>
              <a:rPr lang="nb-NO" sz="3200" dirty="0">
                <a:solidFill>
                  <a:schemeClr val="bg2"/>
                </a:solidFill>
                <a:latin typeface="Courier" pitchFamily="2" charset="0"/>
                <a:cs typeface="Arial" panose="020B0604020202020204" pitchFamily="34" charset="0"/>
              </a:rPr>
              <a:t>id=""</a:t>
            </a:r>
            <a:r>
              <a:rPr lang="nb-NO" sz="32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til </a:t>
            </a:r>
            <a:r>
              <a:rPr lang="nb-NO" sz="3200" dirty="0" err="1">
                <a:solidFill>
                  <a:schemeClr val="bg2"/>
                </a:solidFill>
                <a:latin typeface="Courier" pitchFamily="2" charset="0"/>
                <a:cs typeface="Arial" panose="020B0604020202020204" pitchFamily="34" charset="0"/>
              </a:rPr>
              <a:t>class</a:t>
            </a:r>
            <a:r>
              <a:rPr lang="nb-NO" sz="3200" dirty="0">
                <a:solidFill>
                  <a:schemeClr val="bg2"/>
                </a:solidFill>
                <a:latin typeface="Courier" pitchFamily="2" charset="0"/>
                <a:cs typeface="Arial" panose="020B0604020202020204" pitchFamily="34" charset="0"/>
              </a:rPr>
              <a:t>=""</a:t>
            </a:r>
            <a:r>
              <a:rPr lang="nb-NO" sz="32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kan man ha flere elementer som har samme identifikator. Mer om dette neste uke!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C45ED8B-A55A-7A40-AD05-112ECC4EBB3E}"/>
              </a:ext>
            </a:extLst>
          </p:cNvPr>
          <p:cNvSpPr/>
          <p:nvPr/>
        </p:nvSpPr>
        <p:spPr>
          <a:xfrm>
            <a:off x="9760688" y="1908215"/>
            <a:ext cx="102002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800" dirty="0"/>
              <a:t>Mer info: </a:t>
            </a:r>
            <a:r>
              <a:rPr lang="nb-NO" sz="1800" dirty="0">
                <a:hlinkClick r:id="rId3"/>
              </a:rPr>
              <a:t>https://developer.mozilla.org/en-US/docs/Web/API/Document/getElementsByClassName</a:t>
            </a:r>
            <a:r>
              <a:rPr lang="nb-NO" sz="1800" dirty="0"/>
              <a:t>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82FA498-4021-5741-BCCC-C839F58FF49B}"/>
              </a:ext>
            </a:extLst>
          </p:cNvPr>
          <p:cNvSpPr/>
          <p:nvPr/>
        </p:nvSpPr>
        <p:spPr>
          <a:xfrm>
            <a:off x="3923233" y="5280173"/>
            <a:ext cx="20277758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3200" u="sng" dirty="0" err="1">
                <a:solidFill>
                  <a:schemeClr val="bg2"/>
                </a:solidFill>
                <a:latin typeface="Courier" pitchFamily="2" charset="0"/>
              </a:rPr>
              <a:t>index.html</a:t>
            </a:r>
            <a:endParaRPr lang="nb-NO" sz="3200" u="sng" dirty="0">
              <a:solidFill>
                <a:schemeClr val="bg2"/>
              </a:solidFill>
              <a:latin typeface="Courier" pitchFamily="2" charset="0"/>
            </a:endParaRPr>
          </a:p>
          <a:p>
            <a:r>
              <a:rPr lang="nb-NO" sz="3200" dirty="0">
                <a:solidFill>
                  <a:srgbClr val="446FBE"/>
                </a:solidFill>
                <a:latin typeface="Courier" pitchFamily="2" charset="0"/>
              </a:rPr>
              <a:t>&lt;html&gt;</a:t>
            </a:r>
          </a:p>
          <a:p>
            <a:r>
              <a:rPr lang="nb-NO" sz="3200" dirty="0">
                <a:solidFill>
                  <a:srgbClr val="446FBE"/>
                </a:solidFill>
                <a:latin typeface="Courier" pitchFamily="2" charset="0"/>
              </a:rPr>
              <a:t>  &lt;body&gt;</a:t>
            </a:r>
          </a:p>
          <a:p>
            <a:endParaRPr lang="nb-NO" sz="3200" dirty="0">
              <a:solidFill>
                <a:srgbClr val="446FBE"/>
              </a:solidFill>
              <a:latin typeface="Courier" pitchFamily="2" charset="0"/>
            </a:endParaRPr>
          </a:p>
          <a:p>
            <a:r>
              <a:rPr lang="nb-NO" sz="3200" dirty="0">
                <a:solidFill>
                  <a:srgbClr val="446FBE"/>
                </a:solidFill>
                <a:latin typeface="Courier" pitchFamily="2" charset="0"/>
              </a:rPr>
              <a:t>    &lt;h1 </a:t>
            </a:r>
            <a:r>
              <a:rPr lang="nb-NO" sz="3200" dirty="0" err="1">
                <a:solidFill>
                  <a:schemeClr val="accent4">
                    <a:lumMod val="50000"/>
                  </a:schemeClr>
                </a:solidFill>
                <a:latin typeface="Courier" pitchFamily="2" charset="0"/>
              </a:rPr>
              <a:t>class</a:t>
            </a:r>
            <a:r>
              <a:rPr lang="nb-NO" sz="3200" dirty="0">
                <a:solidFill>
                  <a:schemeClr val="accent4">
                    <a:lumMod val="50000"/>
                  </a:schemeClr>
                </a:solidFill>
                <a:latin typeface="Courier" pitchFamily="2" charset="0"/>
              </a:rPr>
              <a:t>=</a:t>
            </a:r>
            <a:r>
              <a:rPr lang="nb-NO" sz="3200" dirty="0">
                <a:solidFill>
                  <a:schemeClr val="bg2"/>
                </a:solidFill>
                <a:latin typeface="Courier" pitchFamily="2" charset="0"/>
              </a:rPr>
              <a:t>"</a:t>
            </a:r>
            <a:r>
              <a:rPr lang="nb-NO" sz="3200" dirty="0" err="1">
                <a:solidFill>
                  <a:schemeClr val="bg2"/>
                </a:solidFill>
                <a:latin typeface="Courier" pitchFamily="2" charset="0"/>
              </a:rPr>
              <a:t>welcomeText</a:t>
            </a:r>
            <a:r>
              <a:rPr lang="nb-NO" sz="3200" dirty="0">
                <a:solidFill>
                  <a:schemeClr val="bg2"/>
                </a:solidFill>
                <a:latin typeface="Courier" pitchFamily="2" charset="0"/>
              </a:rPr>
              <a:t>"</a:t>
            </a:r>
            <a:r>
              <a:rPr lang="nb-NO" sz="3200" dirty="0">
                <a:solidFill>
                  <a:srgbClr val="446FBE"/>
                </a:solidFill>
                <a:latin typeface="Courier" pitchFamily="2" charset="0"/>
              </a:rPr>
              <a:t>&gt;</a:t>
            </a:r>
            <a:r>
              <a:rPr lang="nb-NO" sz="3200" dirty="0">
                <a:solidFill>
                  <a:schemeClr val="accent1"/>
                </a:solidFill>
                <a:latin typeface="Courier" pitchFamily="2" charset="0"/>
              </a:rPr>
              <a:t>Velkommen!</a:t>
            </a:r>
            <a:r>
              <a:rPr lang="nb-NO" sz="3200" dirty="0">
                <a:solidFill>
                  <a:srgbClr val="446FBE"/>
                </a:solidFill>
                <a:latin typeface="Courier" pitchFamily="2" charset="0"/>
              </a:rPr>
              <a:t>&lt;/h1&gt;</a:t>
            </a:r>
          </a:p>
          <a:p>
            <a:r>
              <a:rPr lang="nb-NO" sz="3200" dirty="0">
                <a:solidFill>
                  <a:srgbClr val="446FBE"/>
                </a:solidFill>
                <a:latin typeface="Courier" pitchFamily="2" charset="0"/>
              </a:rPr>
              <a:t>	&lt;script </a:t>
            </a:r>
            <a:r>
              <a:rPr lang="nb-NO" sz="3200" dirty="0" err="1">
                <a:solidFill>
                  <a:srgbClr val="446FBE"/>
                </a:solidFill>
                <a:latin typeface="Courier" pitchFamily="2" charset="0"/>
              </a:rPr>
              <a:t>src</a:t>
            </a:r>
            <a:r>
              <a:rPr lang="nb-NO" sz="3200" dirty="0">
                <a:solidFill>
                  <a:srgbClr val="446FBE"/>
                </a:solidFill>
                <a:latin typeface="Courier" pitchFamily="2" charset="0"/>
              </a:rPr>
              <a:t>=</a:t>
            </a:r>
            <a:r>
              <a:rPr lang="nb-NO" sz="3200" dirty="0">
                <a:solidFill>
                  <a:schemeClr val="bg2"/>
                </a:solidFill>
                <a:latin typeface="Courier" pitchFamily="2" charset="0"/>
              </a:rPr>
              <a:t>"</a:t>
            </a:r>
            <a:r>
              <a:rPr lang="nb-NO" sz="3200" dirty="0" err="1">
                <a:solidFill>
                  <a:schemeClr val="bg2"/>
                </a:solidFill>
                <a:latin typeface="Courier" pitchFamily="2" charset="0"/>
              </a:rPr>
              <a:t>index.js</a:t>
            </a:r>
            <a:r>
              <a:rPr lang="nb-NO" sz="3200" dirty="0">
                <a:solidFill>
                  <a:schemeClr val="bg2"/>
                </a:solidFill>
                <a:latin typeface="Courier" pitchFamily="2" charset="0"/>
              </a:rPr>
              <a:t>"</a:t>
            </a:r>
            <a:r>
              <a:rPr lang="nb-NO" sz="3200" dirty="0">
                <a:solidFill>
                  <a:srgbClr val="446FBE"/>
                </a:solidFill>
                <a:latin typeface="Courier" pitchFamily="2" charset="0"/>
              </a:rPr>
              <a:t>&gt;&lt;/script&gt;</a:t>
            </a:r>
          </a:p>
          <a:p>
            <a:r>
              <a:rPr lang="nb-NO" sz="3200" dirty="0">
                <a:solidFill>
                  <a:srgbClr val="446FBE"/>
                </a:solidFill>
                <a:latin typeface="Courier" pitchFamily="2" charset="0"/>
              </a:rPr>
              <a:t>  &lt;/body&gt;</a:t>
            </a:r>
          </a:p>
          <a:p>
            <a:r>
              <a:rPr lang="nb-NO" sz="3200" dirty="0">
                <a:solidFill>
                  <a:srgbClr val="446FBE"/>
                </a:solidFill>
                <a:latin typeface="Courier" pitchFamily="2" charset="0"/>
              </a:rPr>
              <a:t>&lt;/html&gt;</a:t>
            </a:r>
          </a:p>
          <a:p>
            <a:endParaRPr lang="nb-NO" sz="3200" dirty="0">
              <a:solidFill>
                <a:srgbClr val="446FBE"/>
              </a:solidFill>
              <a:latin typeface="Courier" pitchFamily="2" charset="0"/>
            </a:endParaRPr>
          </a:p>
          <a:p>
            <a:r>
              <a:rPr lang="nb-NO" sz="3200" u="sng" dirty="0" err="1">
                <a:solidFill>
                  <a:schemeClr val="bg2"/>
                </a:solidFill>
                <a:latin typeface="Courier" pitchFamily="2" charset="0"/>
              </a:rPr>
              <a:t>index.js</a:t>
            </a:r>
            <a:endParaRPr lang="nb-NO" sz="3200" u="sng" dirty="0">
              <a:solidFill>
                <a:schemeClr val="bg2"/>
              </a:solidFill>
              <a:latin typeface="Courier" pitchFamily="2" charset="0"/>
            </a:endParaRPr>
          </a:p>
          <a:p>
            <a:r>
              <a:rPr lang="nb-NO" sz="3200" dirty="0">
                <a:solidFill>
                  <a:srgbClr val="0600FF"/>
                </a:solidFill>
                <a:latin typeface="Courier" pitchFamily="2" charset="0"/>
                <a:cs typeface="Arial" panose="020B0604020202020204" pitchFamily="34" charset="0"/>
              </a:rPr>
              <a:t>var</a:t>
            </a:r>
            <a:r>
              <a:rPr lang="nb-NO" sz="3200" dirty="0">
                <a:solidFill>
                  <a:schemeClr val="bg2"/>
                </a:solidFill>
                <a:latin typeface="Courier" pitchFamily="2" charset="0"/>
                <a:cs typeface="Arial" panose="020B0604020202020204" pitchFamily="34" charset="0"/>
              </a:rPr>
              <a:t> heading = </a:t>
            </a:r>
            <a:r>
              <a:rPr lang="nb-NO" sz="3200" dirty="0" err="1">
                <a:solidFill>
                  <a:srgbClr val="0600FF"/>
                </a:solidFill>
                <a:latin typeface="Courier" pitchFamily="2" charset="0"/>
                <a:cs typeface="Arial" panose="020B0604020202020204" pitchFamily="34" charset="0"/>
              </a:rPr>
              <a:t>document</a:t>
            </a:r>
            <a:r>
              <a:rPr lang="nb-NO" sz="3200" dirty="0" err="1">
                <a:solidFill>
                  <a:schemeClr val="bg2"/>
                </a:solidFill>
                <a:latin typeface="Courier" pitchFamily="2" charset="0"/>
                <a:cs typeface="Arial" panose="020B0604020202020204" pitchFamily="34" charset="0"/>
              </a:rPr>
              <a:t>.getElementsByClassName</a:t>
            </a:r>
            <a:r>
              <a:rPr lang="nb-NO" sz="3200" dirty="0">
                <a:solidFill>
                  <a:schemeClr val="bg2"/>
                </a:solidFill>
                <a:latin typeface="Courier" pitchFamily="2" charset="0"/>
                <a:cs typeface="Arial" panose="020B0604020202020204" pitchFamily="34" charset="0"/>
              </a:rPr>
              <a:t>(</a:t>
            </a:r>
            <a:r>
              <a:rPr lang="nb-NO" sz="3200" dirty="0">
                <a:solidFill>
                  <a:srgbClr val="C00000"/>
                </a:solidFill>
                <a:latin typeface="Courier" pitchFamily="2" charset="0"/>
                <a:cs typeface="Arial" panose="020B0604020202020204" pitchFamily="34" charset="0"/>
              </a:rPr>
              <a:t>"</a:t>
            </a:r>
            <a:r>
              <a:rPr lang="nb-NO" sz="3200" dirty="0" err="1">
                <a:solidFill>
                  <a:srgbClr val="C00000"/>
                </a:solidFill>
                <a:latin typeface="Courier" pitchFamily="2" charset="0"/>
                <a:cs typeface="Arial" panose="020B0604020202020204" pitchFamily="34" charset="0"/>
              </a:rPr>
              <a:t>welcomeText</a:t>
            </a:r>
            <a:r>
              <a:rPr lang="nb-NO" sz="3200" dirty="0">
                <a:solidFill>
                  <a:srgbClr val="C00000"/>
                </a:solidFill>
                <a:latin typeface="Courier" pitchFamily="2" charset="0"/>
                <a:cs typeface="Arial" panose="020B0604020202020204" pitchFamily="34" charset="0"/>
              </a:rPr>
              <a:t>"</a:t>
            </a:r>
            <a:r>
              <a:rPr lang="nb-NO" sz="3200" dirty="0">
                <a:solidFill>
                  <a:schemeClr val="bg2"/>
                </a:solidFill>
                <a:latin typeface="Courier" pitchFamily="2" charset="0"/>
                <a:cs typeface="Arial" panose="020B0604020202020204" pitchFamily="34" charset="0"/>
              </a:rPr>
              <a:t>);</a:t>
            </a:r>
          </a:p>
          <a:p>
            <a:r>
              <a:rPr lang="nb-NO" sz="3200" dirty="0" err="1">
                <a:solidFill>
                  <a:schemeClr val="bg2"/>
                </a:solidFill>
                <a:latin typeface="Courier" pitchFamily="2" charset="0"/>
                <a:cs typeface="Arial" panose="020B0604020202020204" pitchFamily="34" charset="0"/>
              </a:rPr>
              <a:t>console.log</a:t>
            </a:r>
            <a:r>
              <a:rPr lang="nb-NO" sz="3200" dirty="0">
                <a:solidFill>
                  <a:schemeClr val="bg2"/>
                </a:solidFill>
                <a:latin typeface="Courier" pitchFamily="2" charset="0"/>
                <a:cs typeface="Arial" panose="020B0604020202020204" pitchFamily="34" charset="0"/>
              </a:rPr>
              <a:t>(heading);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2980F20-3649-AC4D-AE03-7B1BDE65C3CB}"/>
              </a:ext>
            </a:extLst>
          </p:cNvPr>
          <p:cNvSpPr/>
          <p:nvPr/>
        </p:nvSpPr>
        <p:spPr>
          <a:xfrm>
            <a:off x="4678188" y="6722140"/>
            <a:ext cx="1697131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3200" dirty="0">
                <a:solidFill>
                  <a:srgbClr val="446FBE"/>
                </a:solidFill>
                <a:latin typeface="Courier" pitchFamily="2" charset="0"/>
              </a:rPr>
              <a:t> &lt;p </a:t>
            </a:r>
            <a:r>
              <a:rPr lang="nb-NO" sz="3200" dirty="0" err="1">
                <a:solidFill>
                  <a:schemeClr val="accent4">
                    <a:lumMod val="50000"/>
                  </a:schemeClr>
                </a:solidFill>
                <a:latin typeface="Courier" pitchFamily="2" charset="0"/>
              </a:rPr>
              <a:t>class</a:t>
            </a:r>
            <a:r>
              <a:rPr lang="nb-NO" sz="3200" dirty="0">
                <a:solidFill>
                  <a:schemeClr val="accent4">
                    <a:lumMod val="50000"/>
                  </a:schemeClr>
                </a:solidFill>
                <a:latin typeface="Courier" pitchFamily="2" charset="0"/>
              </a:rPr>
              <a:t>=</a:t>
            </a:r>
            <a:r>
              <a:rPr lang="nb-NO" sz="3200" dirty="0">
                <a:solidFill>
                  <a:schemeClr val="bg2"/>
                </a:solidFill>
                <a:latin typeface="Courier" pitchFamily="2" charset="0"/>
              </a:rPr>
              <a:t>"</a:t>
            </a:r>
            <a:r>
              <a:rPr lang="nb-NO" sz="3200" dirty="0" err="1">
                <a:solidFill>
                  <a:schemeClr val="bg2"/>
                </a:solidFill>
                <a:latin typeface="Courier" pitchFamily="2" charset="0"/>
              </a:rPr>
              <a:t>welcomeText</a:t>
            </a:r>
            <a:r>
              <a:rPr lang="nb-NO" sz="3200" dirty="0">
                <a:solidFill>
                  <a:schemeClr val="bg2"/>
                </a:solidFill>
                <a:latin typeface="Courier" pitchFamily="2" charset="0"/>
              </a:rPr>
              <a:t>"</a:t>
            </a:r>
            <a:r>
              <a:rPr lang="nb-NO" sz="3200" dirty="0">
                <a:solidFill>
                  <a:srgbClr val="446FBE"/>
                </a:solidFill>
                <a:latin typeface="Courier" pitchFamily="2" charset="0"/>
              </a:rPr>
              <a:t>&gt;</a:t>
            </a:r>
            <a:r>
              <a:rPr lang="nb-NO" sz="3200" dirty="0">
                <a:solidFill>
                  <a:schemeClr val="accent1"/>
                </a:solidFill>
                <a:latin typeface="Courier" pitchFamily="2" charset="0"/>
              </a:rPr>
              <a:t>En liten paragraf som beskriver noe...!</a:t>
            </a:r>
            <a:r>
              <a:rPr lang="nb-NO" sz="3200" dirty="0">
                <a:solidFill>
                  <a:srgbClr val="446FBE"/>
                </a:solidFill>
                <a:latin typeface="Courier" pitchFamily="2" charset="0"/>
              </a:rPr>
              <a:t>&lt;/p&gt;</a:t>
            </a:r>
            <a:endParaRPr lang="nb-NO" sz="32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FB164C8-AB7E-2D47-8B78-781FFFE2AD81}"/>
              </a:ext>
            </a:extLst>
          </p:cNvPr>
          <p:cNvSpPr/>
          <p:nvPr/>
        </p:nvSpPr>
        <p:spPr>
          <a:xfrm>
            <a:off x="5892029" y="7389437"/>
            <a:ext cx="1316845" cy="393593"/>
          </a:xfrm>
          <a:prstGeom prst="rect">
            <a:avLst/>
          </a:prstGeom>
          <a:solidFill>
            <a:srgbClr val="FFFF00">
              <a:alpha val="5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6C400BF-6C18-B34B-AD2E-CCB37BD84327}"/>
              </a:ext>
            </a:extLst>
          </p:cNvPr>
          <p:cNvSpPr/>
          <p:nvPr/>
        </p:nvSpPr>
        <p:spPr>
          <a:xfrm>
            <a:off x="5658114" y="6846363"/>
            <a:ext cx="1338109" cy="482646"/>
          </a:xfrm>
          <a:prstGeom prst="rect">
            <a:avLst/>
          </a:prstGeom>
          <a:solidFill>
            <a:srgbClr val="FFFF00">
              <a:alpha val="5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49AE005-37BD-844C-9FA9-2BB02E4730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46168" y="11395564"/>
            <a:ext cx="7137959" cy="1442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67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3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/>
          <p:nvPr/>
        </p:nvSpPr>
        <p:spPr>
          <a:xfrm>
            <a:off x="10078735" y="3553608"/>
            <a:ext cx="4143985" cy="414398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128" y="0"/>
                </a:moveTo>
                <a:cubicBezTo>
                  <a:pt x="65495" y="11"/>
                  <a:pt x="70858" y="2070"/>
                  <a:pt x="74945" y="6174"/>
                </a:cubicBezTo>
                <a:lnTo>
                  <a:pt x="113889" y="45285"/>
                </a:lnTo>
                <a:cubicBezTo>
                  <a:pt x="122061" y="53493"/>
                  <a:pt x="122033" y="66772"/>
                  <a:pt x="113825" y="74945"/>
                </a:cubicBezTo>
                <a:lnTo>
                  <a:pt x="74714" y="113889"/>
                </a:lnTo>
                <a:cubicBezTo>
                  <a:pt x="66506" y="122061"/>
                  <a:pt x="53227" y="122033"/>
                  <a:pt x="45055" y="113825"/>
                </a:cubicBezTo>
                <a:lnTo>
                  <a:pt x="6110" y="74714"/>
                </a:lnTo>
                <a:cubicBezTo>
                  <a:pt x="-2061" y="66506"/>
                  <a:pt x="-2033" y="53227"/>
                  <a:pt x="6174" y="45055"/>
                </a:cubicBezTo>
                <a:lnTo>
                  <a:pt x="45286" y="6110"/>
                </a:lnTo>
                <a:cubicBezTo>
                  <a:pt x="49389" y="2024"/>
                  <a:pt x="54761" y="-11"/>
                  <a:pt x="60128" y="0"/>
                </a:cubicBezTo>
                <a:close/>
              </a:path>
            </a:pathLst>
          </a:custGeom>
          <a:noFill/>
          <a:ln>
            <a:noFill/>
          </a:ln>
        </p:spPr>
      </p:sp>
      <p:sp>
        <p:nvSpPr>
          <p:cNvPr id="56" name="Shape 56"/>
          <p:cNvSpPr/>
          <p:nvPr/>
        </p:nvSpPr>
        <p:spPr>
          <a:xfrm>
            <a:off x="3346053" y="5625601"/>
            <a:ext cx="20670394" cy="94897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rtl="0">
              <a:lnSpc>
                <a:spcPct val="115625"/>
              </a:lnSpc>
              <a:spcBef>
                <a:spcPts val="0"/>
              </a:spcBef>
              <a:buSzPct val="25000"/>
              <a:buNone/>
            </a:pPr>
            <a:r>
              <a:rPr lang="en-US" sz="64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DOM-</a:t>
            </a:r>
            <a:r>
              <a:rPr lang="en-US" sz="64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manipulering</a:t>
            </a:r>
            <a:r>
              <a:rPr lang="en-US" sz="64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64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av</a:t>
            </a:r>
            <a:r>
              <a:rPr lang="en-US" sz="64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64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andre</a:t>
            </a:r>
            <a:r>
              <a:rPr lang="en-US" sz="64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sider via </a:t>
            </a:r>
            <a:r>
              <a:rPr lang="en-US" sz="6400" dirty="0">
                <a:solidFill>
                  <a:srgbClr val="0600FF"/>
                </a:solidFill>
                <a:latin typeface="Courier" pitchFamily="2" charset="0"/>
                <a:ea typeface="Montserrat"/>
                <a:cs typeface="Montserrat"/>
                <a:sym typeface="Montserrat"/>
              </a:rPr>
              <a:t>document</a:t>
            </a:r>
            <a:endParaRPr lang="en-US" sz="4400" b="1" i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3511643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/>
          <p:nvPr/>
        </p:nvSpPr>
        <p:spPr>
          <a:xfrm>
            <a:off x="10078735" y="3553608"/>
            <a:ext cx="4143985" cy="414398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128" y="0"/>
                </a:moveTo>
                <a:cubicBezTo>
                  <a:pt x="65495" y="11"/>
                  <a:pt x="70858" y="2070"/>
                  <a:pt x="74945" y="6174"/>
                </a:cubicBezTo>
                <a:lnTo>
                  <a:pt x="113889" y="45285"/>
                </a:lnTo>
                <a:cubicBezTo>
                  <a:pt x="122061" y="53493"/>
                  <a:pt x="122033" y="66772"/>
                  <a:pt x="113825" y="74945"/>
                </a:cubicBezTo>
                <a:lnTo>
                  <a:pt x="74714" y="113889"/>
                </a:lnTo>
                <a:cubicBezTo>
                  <a:pt x="66506" y="122061"/>
                  <a:pt x="53227" y="122033"/>
                  <a:pt x="45055" y="113825"/>
                </a:cubicBezTo>
                <a:lnTo>
                  <a:pt x="6110" y="74714"/>
                </a:lnTo>
                <a:cubicBezTo>
                  <a:pt x="-2061" y="66506"/>
                  <a:pt x="-2033" y="53227"/>
                  <a:pt x="6174" y="45055"/>
                </a:cubicBezTo>
                <a:lnTo>
                  <a:pt x="45286" y="6110"/>
                </a:lnTo>
                <a:cubicBezTo>
                  <a:pt x="49389" y="2024"/>
                  <a:pt x="54761" y="-11"/>
                  <a:pt x="60128" y="0"/>
                </a:cubicBezTo>
                <a:close/>
              </a:path>
            </a:pathLst>
          </a:custGeom>
          <a:noFill/>
          <a:ln>
            <a:noFill/>
          </a:ln>
        </p:spPr>
      </p:sp>
      <p:sp>
        <p:nvSpPr>
          <p:cNvPr id="56" name="Shape 56"/>
          <p:cNvSpPr/>
          <p:nvPr/>
        </p:nvSpPr>
        <p:spPr>
          <a:xfrm>
            <a:off x="3346053" y="1867935"/>
            <a:ext cx="20670394" cy="94897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rtl="0">
              <a:lnSpc>
                <a:spcPct val="115625"/>
              </a:lnSpc>
              <a:spcBef>
                <a:spcPts val="0"/>
              </a:spcBef>
              <a:buSzPct val="25000"/>
              <a:buNone/>
            </a:pPr>
            <a:r>
              <a:rPr lang="en-US" sz="64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DOM-</a:t>
            </a:r>
            <a:r>
              <a:rPr lang="en-US" sz="64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manipulering</a:t>
            </a:r>
            <a:r>
              <a:rPr lang="en-US" sz="64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64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av</a:t>
            </a:r>
            <a:r>
              <a:rPr lang="en-US" sz="64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64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andre</a:t>
            </a:r>
            <a:r>
              <a:rPr lang="en-US" sz="64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sider via </a:t>
            </a:r>
            <a:r>
              <a:rPr lang="en-US" sz="6400" dirty="0">
                <a:solidFill>
                  <a:srgbClr val="0600FF"/>
                </a:solidFill>
                <a:latin typeface="Courier" pitchFamily="2" charset="0"/>
                <a:ea typeface="Montserrat"/>
                <a:cs typeface="Montserrat"/>
                <a:sym typeface="Montserrat"/>
              </a:rPr>
              <a:t>document</a:t>
            </a:r>
            <a:endParaRPr lang="en-US" sz="4400" b="1" i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" name="Shape 54">
            <a:extLst>
              <a:ext uri="{FF2B5EF4-FFF2-40B4-BE49-F238E27FC236}">
                <a16:creationId xmlns:a16="http://schemas.microsoft.com/office/drawing/2014/main" id="{AAB59CDE-770F-8346-9FC9-C40F52973EFC}"/>
              </a:ext>
            </a:extLst>
          </p:cNvPr>
          <p:cNvSpPr txBox="1"/>
          <p:nvPr/>
        </p:nvSpPr>
        <p:spPr>
          <a:xfrm>
            <a:off x="3223807" y="2998613"/>
            <a:ext cx="19867238" cy="7336065"/>
          </a:xfrm>
          <a:prstGeom prst="rect">
            <a:avLst/>
          </a:prstGeom>
          <a:noFill/>
          <a:ln>
            <a:noFill/>
          </a:ln>
        </p:spPr>
        <p:txBody>
          <a:bodyPr lIns="217475" tIns="108725" rIns="217475" bIns="108725" anchor="t" anchorCtr="0">
            <a:noAutofit/>
          </a:bodyPr>
          <a:lstStyle/>
          <a:p>
            <a:pPr lvl="0">
              <a:lnSpc>
                <a:spcPct val="155882"/>
              </a:lnSpc>
              <a:buClr>
                <a:schemeClr val="dk1"/>
              </a:buClr>
              <a:buSzPct val="25000"/>
            </a:pPr>
            <a:r>
              <a:rPr lang="nb-NO" sz="24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(Med "andre sider" menes det sider </a:t>
            </a:r>
            <a:r>
              <a:rPr lang="nb-NO" sz="2400" i="1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 </a:t>
            </a:r>
            <a:r>
              <a:rPr lang="nb-NO" sz="24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ikke styrer koden til)</a:t>
            </a:r>
          </a:p>
          <a:p>
            <a:pPr lvl="0">
              <a:lnSpc>
                <a:spcPct val="155882"/>
              </a:lnSpc>
              <a:buClr>
                <a:schemeClr val="dk1"/>
              </a:buClr>
              <a:buSzPct val="25000"/>
            </a:pPr>
            <a:r>
              <a:rPr lang="nb-NO" sz="36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</a:t>
            </a:r>
            <a:r>
              <a:rPr lang="nb-NO" sz="3600" dirty="0" err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Chrome</a:t>
            </a:r>
            <a:r>
              <a:rPr lang="nb-NO" sz="36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b-NO" sz="3600" dirty="0" err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DevTools</a:t>
            </a:r>
            <a:r>
              <a:rPr lang="nb-NO" sz="36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sitt </a:t>
            </a:r>
            <a:r>
              <a:rPr lang="nb-NO" sz="3600" dirty="0" err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console</a:t>
            </a:r>
            <a:r>
              <a:rPr lang="nb-NO" sz="36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-vindu kan du interagere med </a:t>
            </a:r>
            <a:r>
              <a:rPr lang="nb-NO" sz="3600" dirty="0" err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DOM'en</a:t>
            </a:r>
            <a:r>
              <a:rPr lang="nb-NO" sz="36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til alle nettsider. Husk at alle endringer du gjør er kun lokalt hos deg, og forsvinner når du laster siden på nytt!</a:t>
            </a:r>
          </a:p>
        </p:txBody>
      </p:sp>
      <p:pic>
        <p:nvPicPr>
          <p:cNvPr id="7" name="editing_google_dom.mp4">
            <a:hlinkClick r:id="" action="ppaction://media"/>
            <a:extLst>
              <a:ext uri="{FF2B5EF4-FFF2-40B4-BE49-F238E27FC236}">
                <a16:creationId xmlns:a16="http://schemas.microsoft.com/office/drawing/2014/main" id="{C0FAB629-E6A0-F34C-AB3E-B2F216D23BA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692527" y="5581793"/>
            <a:ext cx="16403491" cy="759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019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46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182">
            <a:extLst>
              <a:ext uri="{FF2B5EF4-FFF2-40B4-BE49-F238E27FC236}">
                <a16:creationId xmlns:a16="http://schemas.microsoft.com/office/drawing/2014/main" id="{6774B17C-A847-D846-A5D4-290DA7DE2F4F}"/>
              </a:ext>
            </a:extLst>
          </p:cNvPr>
          <p:cNvSpPr txBox="1"/>
          <p:nvPr/>
        </p:nvSpPr>
        <p:spPr>
          <a:xfrm>
            <a:off x="3403600" y="1191214"/>
            <a:ext cx="19373849" cy="828806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80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Teaser </a:t>
            </a:r>
            <a:r>
              <a:rPr lang="en-US" sz="80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forelesning</a:t>
            </a:r>
            <a:r>
              <a:rPr lang="en-US" sz="80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11</a:t>
            </a:r>
          </a:p>
          <a:p>
            <a:pPr lvl="0">
              <a:buSzPct val="25000"/>
            </a:pPr>
            <a:endParaRPr lang="en-US" sz="2800" b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0">
              <a:buSzPct val="25000"/>
            </a:pPr>
            <a:r>
              <a:rPr lang="en-US" sz="28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 </a:t>
            </a:r>
            <a:r>
              <a:rPr lang="en-US" sz="28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forelesning</a:t>
            </a:r>
            <a:r>
              <a:rPr lang="en-US" sz="28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11 </a:t>
            </a:r>
            <a:r>
              <a:rPr lang="en-US" sz="28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skal</a:t>
            </a:r>
            <a:r>
              <a:rPr lang="en-US" sz="28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vi se </a:t>
            </a:r>
            <a:r>
              <a:rPr lang="en-US" sz="28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mer</a:t>
            </a:r>
            <a:r>
              <a:rPr lang="en-US" sz="28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8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på</a:t>
            </a:r>
            <a:r>
              <a:rPr lang="en-US" sz="28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DOM-</a:t>
            </a:r>
            <a:r>
              <a:rPr lang="en-US" sz="28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manipulasjon</a:t>
            </a:r>
            <a:r>
              <a:rPr lang="en-US" sz="28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8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av</a:t>
            </a:r>
            <a:r>
              <a:rPr lang="en-US" sz="28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8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stilsetting</a:t>
            </a:r>
            <a:r>
              <a:rPr lang="en-US" sz="28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(CSS) </a:t>
            </a:r>
            <a:r>
              <a:rPr lang="en-US" sz="28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og</a:t>
            </a:r>
            <a:r>
              <a:rPr lang="en-US" sz="28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8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lytting</a:t>
            </a:r>
            <a:r>
              <a:rPr lang="en-US" sz="28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8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på</a:t>
            </a:r>
            <a:r>
              <a:rPr lang="en-US" sz="28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eventer.</a:t>
            </a:r>
            <a:endParaRPr lang="en-US" sz="2800" i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lang="en-US" sz="2800" b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" name="teaser_forelesning_11">
            <a:hlinkClick r:id="" action="ppaction://media"/>
            <a:extLst>
              <a:ext uri="{FF2B5EF4-FFF2-40B4-BE49-F238E27FC236}">
                <a16:creationId xmlns:a16="http://schemas.microsoft.com/office/drawing/2014/main" id="{AB043BDD-31E3-3E4B-A267-EEA63C79B74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5660" y="4152848"/>
            <a:ext cx="10777220" cy="6667552"/>
          </a:xfrm>
          <a:prstGeom prst="rect">
            <a:avLst/>
          </a:prstGeom>
        </p:spPr>
      </p:pic>
      <p:pic>
        <p:nvPicPr>
          <p:cNvPr id="4" name="teaser_forelesning_11_input">
            <a:hlinkClick r:id="" action="ppaction://media"/>
            <a:extLst>
              <a:ext uri="{FF2B5EF4-FFF2-40B4-BE49-F238E27FC236}">
                <a16:creationId xmlns:a16="http://schemas.microsoft.com/office/drawing/2014/main" id="{FFE5FCC7-A363-084F-AD80-79ADD6837B9D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3090524" y="5021230"/>
            <a:ext cx="10809802" cy="4930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604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2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37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182">
            <a:extLst>
              <a:ext uri="{FF2B5EF4-FFF2-40B4-BE49-F238E27FC236}">
                <a16:creationId xmlns:a16="http://schemas.microsoft.com/office/drawing/2014/main" id="{6774B17C-A847-D846-A5D4-290DA7DE2F4F}"/>
              </a:ext>
            </a:extLst>
          </p:cNvPr>
          <p:cNvSpPr txBox="1"/>
          <p:nvPr/>
        </p:nvSpPr>
        <p:spPr>
          <a:xfrm>
            <a:off x="3403600" y="3446734"/>
            <a:ext cx="19373849" cy="828806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80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Anbefalt</a:t>
            </a:r>
            <a:r>
              <a:rPr lang="en-US" sz="80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80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lesning</a:t>
            </a:r>
            <a:r>
              <a:rPr lang="en-US" sz="80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80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før</a:t>
            </a:r>
            <a:r>
              <a:rPr lang="en-US" sz="80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80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forelesning</a:t>
            </a:r>
            <a:r>
              <a:rPr lang="en-US" sz="80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11</a:t>
            </a:r>
          </a:p>
          <a:p>
            <a:pPr lvl="0">
              <a:buSzPct val="25000"/>
            </a:pPr>
            <a:endParaRPr lang="en-US" sz="2800" b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0">
              <a:buSzPct val="25000"/>
            </a:pPr>
            <a:r>
              <a:rPr lang="en-US" sz="28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"What is the Document Object Model" </a:t>
            </a:r>
            <a:r>
              <a:rPr lang="en-US" sz="28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fra</a:t>
            </a:r>
            <a:r>
              <a:rPr lang="en-US" sz="28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W3:</a:t>
            </a:r>
          </a:p>
          <a:p>
            <a:pPr lvl="0">
              <a:buSzPct val="25000"/>
            </a:pPr>
            <a:r>
              <a:rPr lang="en-US" sz="28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https://www.w3.org/TR/DOM-Level-2-Core/introduction.html</a:t>
            </a:r>
            <a:endParaRPr lang="en-US" sz="2800" b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0">
              <a:buSzPct val="25000"/>
            </a:pPr>
            <a:r>
              <a:rPr lang="en-US" sz="2800" i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(NB: DOM </a:t>
            </a:r>
            <a:r>
              <a:rPr lang="en-US" sz="2800" i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er</a:t>
            </a:r>
            <a:r>
              <a:rPr lang="en-US" sz="2800" i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et </a:t>
            </a:r>
            <a:r>
              <a:rPr lang="en-US" sz="2800" i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avansert</a:t>
            </a:r>
            <a:r>
              <a:rPr lang="en-US" sz="2800" i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800" i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tema</a:t>
            </a:r>
            <a:r>
              <a:rPr lang="en-US" sz="2800" i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, men </a:t>
            </a:r>
            <a:r>
              <a:rPr lang="en-US" sz="2800" i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hvis</a:t>
            </a:r>
            <a:r>
              <a:rPr lang="en-US" sz="2800" i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du </a:t>
            </a:r>
            <a:r>
              <a:rPr lang="en-US" sz="2800" i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leser</a:t>
            </a:r>
            <a:r>
              <a:rPr lang="en-US" sz="2800" i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800" i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litt</a:t>
            </a:r>
            <a:r>
              <a:rPr lang="en-US" sz="2800" i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800" i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på</a:t>
            </a:r>
            <a:r>
              <a:rPr lang="en-US" sz="2800" i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800" i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forhånd</a:t>
            </a:r>
            <a:r>
              <a:rPr lang="en-US" sz="2800" i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800" i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kan</a:t>
            </a:r>
            <a:r>
              <a:rPr lang="en-US" sz="2800" i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800" i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det</a:t>
            </a:r>
            <a:r>
              <a:rPr lang="en-US" sz="2800" i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800" i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hende</a:t>
            </a:r>
            <a:r>
              <a:rPr lang="en-US" sz="2800" i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800" i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innholdet</a:t>
            </a:r>
            <a:r>
              <a:rPr lang="en-US" sz="2800" i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800" i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</a:t>
            </a:r>
            <a:r>
              <a:rPr lang="en-US" sz="2800" i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800" i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forelesningen</a:t>
            </a:r>
            <a:r>
              <a:rPr lang="en-US" sz="2800" i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800" i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blir</a:t>
            </a:r>
            <a:r>
              <a:rPr lang="en-US" sz="2800" i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800" i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lettere</a:t>
            </a:r>
            <a:r>
              <a:rPr lang="en-US" sz="2800" i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800" i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å</a:t>
            </a:r>
            <a:r>
              <a:rPr lang="en-US" sz="2800" i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800" i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følge</a:t>
            </a:r>
            <a:r>
              <a:rPr lang="en-US" sz="2800" i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med </a:t>
            </a:r>
            <a:r>
              <a:rPr lang="en-US" sz="2800" i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på</a:t>
            </a:r>
            <a:r>
              <a:rPr lang="en-US" sz="2800" i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!)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lang="en-US" sz="2800" b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25314552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182">
            <a:extLst>
              <a:ext uri="{FF2B5EF4-FFF2-40B4-BE49-F238E27FC236}">
                <a16:creationId xmlns:a16="http://schemas.microsoft.com/office/drawing/2014/main" id="{6774B17C-A847-D846-A5D4-290DA7DE2F4F}"/>
              </a:ext>
            </a:extLst>
          </p:cNvPr>
          <p:cNvSpPr txBox="1"/>
          <p:nvPr/>
        </p:nvSpPr>
        <p:spPr>
          <a:xfrm>
            <a:off x="3418485" y="3789635"/>
            <a:ext cx="18288576" cy="622900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80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Øvingsoppgaver</a:t>
            </a:r>
            <a:r>
              <a:rPr lang="en-US" sz="80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80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forelesning</a:t>
            </a:r>
            <a:r>
              <a:rPr lang="en-US" sz="80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10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lang="en-US" sz="8000" b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marR="0" lvl="0" indent="-914400" algn="l" rtl="0">
              <a:spcBef>
                <a:spcPts val="0"/>
              </a:spcBef>
              <a:buSzPct val="25000"/>
              <a:buFont typeface="+mj-lt"/>
              <a:buAutoNum type="arabicPeriod"/>
            </a:pPr>
            <a:r>
              <a:rPr lang="en-US" sz="54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Repetisjonstest</a:t>
            </a:r>
            <a:endParaRPr lang="en-US" sz="5400" b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marR="0" lvl="0" indent="-914400" algn="l" rtl="0">
              <a:spcBef>
                <a:spcPts val="0"/>
              </a:spcBef>
              <a:buSzPct val="25000"/>
              <a:buFont typeface="+mj-lt"/>
              <a:buAutoNum type="arabicPeriod"/>
            </a:pPr>
            <a:r>
              <a:rPr lang="en-US" sz="54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Oppgaver i Brackets</a:t>
            </a:r>
            <a:endParaRPr lang="en-US" sz="5400" b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5C84A0-B1C2-B941-B1C5-2D7F6B4644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71239" y="5985062"/>
            <a:ext cx="7534792" cy="493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8567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/>
          <p:nvPr/>
        </p:nvSpPr>
        <p:spPr>
          <a:xfrm>
            <a:off x="10078735" y="3553608"/>
            <a:ext cx="4143985" cy="414398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128" y="0"/>
                </a:moveTo>
                <a:cubicBezTo>
                  <a:pt x="65495" y="11"/>
                  <a:pt x="70858" y="2070"/>
                  <a:pt x="74945" y="6174"/>
                </a:cubicBezTo>
                <a:lnTo>
                  <a:pt x="113889" y="45285"/>
                </a:lnTo>
                <a:cubicBezTo>
                  <a:pt x="122061" y="53493"/>
                  <a:pt x="122033" y="66772"/>
                  <a:pt x="113825" y="74945"/>
                </a:cubicBezTo>
                <a:lnTo>
                  <a:pt x="74714" y="113889"/>
                </a:lnTo>
                <a:cubicBezTo>
                  <a:pt x="66506" y="122061"/>
                  <a:pt x="53227" y="122033"/>
                  <a:pt x="45055" y="113825"/>
                </a:cubicBezTo>
                <a:lnTo>
                  <a:pt x="6110" y="74714"/>
                </a:lnTo>
                <a:cubicBezTo>
                  <a:pt x="-2061" y="66506"/>
                  <a:pt x="-2033" y="53227"/>
                  <a:pt x="6174" y="45055"/>
                </a:cubicBezTo>
                <a:lnTo>
                  <a:pt x="45286" y="6110"/>
                </a:lnTo>
                <a:cubicBezTo>
                  <a:pt x="49389" y="2024"/>
                  <a:pt x="54761" y="-11"/>
                  <a:pt x="60128" y="0"/>
                </a:cubicBezTo>
                <a:close/>
              </a:path>
            </a:pathLst>
          </a:custGeom>
          <a:noFill/>
          <a:ln>
            <a:noFill/>
          </a:ln>
        </p:spPr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3C9AE80-9B73-7540-8E0A-17737C326528}"/>
              </a:ext>
            </a:extLst>
          </p:cNvPr>
          <p:cNvGrpSpPr/>
          <p:nvPr/>
        </p:nvGrpSpPr>
        <p:grpSpPr>
          <a:xfrm>
            <a:off x="3380288" y="3079119"/>
            <a:ext cx="20705839" cy="7768990"/>
            <a:chOff x="3380288" y="3079119"/>
            <a:chExt cx="20705839" cy="7768990"/>
          </a:xfrm>
        </p:grpSpPr>
        <p:sp>
          <p:nvSpPr>
            <p:cNvPr id="54" name="Shape 54"/>
            <p:cNvSpPr txBox="1"/>
            <p:nvPr/>
          </p:nvSpPr>
          <p:spPr>
            <a:xfrm>
              <a:off x="3380289" y="4665686"/>
              <a:ext cx="20705838" cy="6182423"/>
            </a:xfrm>
            <a:prstGeom prst="rect">
              <a:avLst/>
            </a:prstGeom>
            <a:noFill/>
            <a:ln>
              <a:noFill/>
            </a:ln>
          </p:spPr>
          <p:txBody>
            <a:bodyPr lIns="217475" tIns="108725" rIns="217475" bIns="108725" anchor="t" anchorCtr="0">
              <a:noAutofit/>
            </a:bodyPr>
            <a:lstStyle/>
            <a:p>
              <a:pPr lvl="0">
                <a:lnSpc>
                  <a:spcPct val="155882"/>
                </a:lnSpc>
                <a:buClr>
                  <a:schemeClr val="dk1"/>
                </a:buClr>
                <a:buSzPct val="25000"/>
              </a:pPr>
              <a:r>
                <a:rPr lang="nb-NO" sz="4400" dirty="0"/>
                <a:t>● vite hva DOM er</a:t>
              </a:r>
            </a:p>
            <a:p>
              <a:pPr lvl="0">
                <a:lnSpc>
                  <a:spcPct val="155882"/>
                </a:lnSpc>
                <a:buClr>
                  <a:schemeClr val="dk1"/>
                </a:buClr>
                <a:buSzPct val="25000"/>
              </a:pPr>
              <a:r>
                <a:rPr lang="nb-NO" sz="4400" dirty="0"/>
                <a:t>● kunne gjøre bruk av </a:t>
              </a:r>
              <a:r>
                <a:rPr lang="nb-NO" sz="4400" dirty="0" err="1"/>
                <a:t>click-eventet</a:t>
              </a:r>
              <a:endParaRPr lang="nb-NO" sz="4400" dirty="0"/>
            </a:p>
            <a:p>
              <a:pPr lvl="0">
                <a:lnSpc>
                  <a:spcPct val="155882"/>
                </a:lnSpc>
                <a:buClr>
                  <a:schemeClr val="dk1"/>
                </a:buClr>
                <a:buSzPct val="25000"/>
              </a:pPr>
              <a:r>
                <a:rPr lang="nb-NO" sz="4400" dirty="0"/>
                <a:t>● kunne anvende DOM-funksjoner for manipulasjon av HTML og CSS</a:t>
              </a:r>
            </a:p>
            <a:p>
              <a:pPr lvl="0">
                <a:lnSpc>
                  <a:spcPct val="155882"/>
                </a:lnSpc>
                <a:buClr>
                  <a:schemeClr val="dk1"/>
                </a:buClr>
                <a:buSzPct val="25000"/>
              </a:pPr>
              <a:r>
                <a:rPr lang="nb-NO" sz="4400" dirty="0"/>
                <a:t>● kunne anvende JavaScript for å gjøre endringer på HTML og CSS</a:t>
              </a:r>
              <a:endParaRPr lang="nb-NO" sz="4400" b="1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6" name="Shape 56"/>
            <p:cNvSpPr/>
            <p:nvPr/>
          </p:nvSpPr>
          <p:spPr>
            <a:xfrm>
              <a:off x="3380288" y="3079119"/>
              <a:ext cx="20215208" cy="948977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rtl="0">
                <a:lnSpc>
                  <a:spcPct val="115625"/>
                </a:lnSpc>
                <a:spcBef>
                  <a:spcPts val="0"/>
                </a:spcBef>
                <a:buSzPct val="25000"/>
                <a:buNone/>
              </a:pPr>
              <a:r>
                <a:rPr lang="en-US" sz="6400" b="1" dirty="0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JavaScript for Web: </a:t>
              </a:r>
              <a:r>
                <a:rPr lang="en-US" sz="4800" b="1" dirty="0" err="1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Hentet</a:t>
              </a:r>
              <a:r>
                <a:rPr lang="en-US" sz="4800" b="1" dirty="0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4800" b="1" dirty="0" err="1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fra</a:t>
              </a:r>
              <a:r>
                <a:rPr lang="en-US" sz="4800" b="1" dirty="0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4800" b="1" dirty="0" err="1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emnebeskrivelsen</a:t>
              </a:r>
              <a:endParaRPr lang="en-US" sz="3200" b="1" i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C0F8B0B-8329-4647-ACAF-D79A169E70E6}"/>
              </a:ext>
            </a:extLst>
          </p:cNvPr>
          <p:cNvGrpSpPr/>
          <p:nvPr/>
        </p:nvGrpSpPr>
        <p:grpSpPr>
          <a:xfrm>
            <a:off x="8624454" y="5403273"/>
            <a:ext cx="10737273" cy="4167447"/>
            <a:chOff x="8624454" y="5403273"/>
            <a:chExt cx="10737273" cy="4167447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ACA14103-E61C-1D43-AAFA-DD1C8CD187E8}"/>
                </a:ext>
              </a:extLst>
            </p:cNvPr>
            <p:cNvGrpSpPr/>
            <p:nvPr/>
          </p:nvGrpSpPr>
          <p:grpSpPr>
            <a:xfrm>
              <a:off x="8624454" y="5403273"/>
              <a:ext cx="10737273" cy="1668087"/>
              <a:chOff x="8624454" y="5403273"/>
              <a:chExt cx="10737273" cy="1668087"/>
            </a:xfrm>
          </p:grpSpPr>
          <p:cxnSp>
            <p:nvCxnSpPr>
              <p:cNvPr id="4" name="Straight Arrow Connector 3">
                <a:extLst>
                  <a:ext uri="{FF2B5EF4-FFF2-40B4-BE49-F238E27FC236}">
                    <a16:creationId xmlns:a16="http://schemas.microsoft.com/office/drawing/2014/main" id="{9D849B74-9942-BC4F-A101-3C28CDA3437F}"/>
                  </a:ext>
                </a:extLst>
              </p:cNvPr>
              <p:cNvCxnSpPr/>
              <p:nvPr/>
            </p:nvCxnSpPr>
            <p:spPr>
              <a:xfrm flipH="1">
                <a:off x="8624454" y="5403273"/>
                <a:ext cx="706582" cy="0"/>
              </a:xfrm>
              <a:prstGeom prst="straightConnector1">
                <a:avLst/>
              </a:prstGeom>
              <a:ln w="12700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00B0A445-B669-C64C-9048-17D9B0F279F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8653760" y="6420197"/>
                <a:ext cx="707967" cy="651163"/>
              </a:xfrm>
              <a:prstGeom prst="straightConnector1">
                <a:avLst/>
              </a:prstGeom>
              <a:ln w="12700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6949FAA5-7016-7E4C-AAF4-729EFC0FA36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8135600" y="8900160"/>
              <a:ext cx="518160" cy="670560"/>
            </a:xfrm>
            <a:prstGeom prst="straightConnector1">
              <a:avLst/>
            </a:prstGeom>
            <a:ln w="1270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46A144FB-F52E-4D42-A05A-EEF88F0BB309}"/>
              </a:ext>
            </a:extLst>
          </p:cNvPr>
          <p:cNvSpPr txBox="1"/>
          <p:nvPr/>
        </p:nvSpPr>
        <p:spPr>
          <a:xfrm>
            <a:off x="12752504" y="6068292"/>
            <a:ext cx="44358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4000" i="1" dirty="0"/>
              <a:t>(neste forelesning)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26D3CB7-EF10-BA4E-9A84-83111A6323DB}"/>
              </a:ext>
            </a:extLst>
          </p:cNvPr>
          <p:cNvSpPr txBox="1"/>
          <p:nvPr/>
        </p:nvSpPr>
        <p:spPr>
          <a:xfrm>
            <a:off x="21115723" y="7201411"/>
            <a:ext cx="27366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2400" i="1" dirty="0"/>
              <a:t>(neste forelesning)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2EF4F23-7AB0-F843-942D-93A85AFFC953}"/>
              </a:ext>
            </a:extLst>
          </p:cNvPr>
          <p:cNvSpPr txBox="1"/>
          <p:nvPr/>
        </p:nvSpPr>
        <p:spPr>
          <a:xfrm>
            <a:off x="20567083" y="8217357"/>
            <a:ext cx="27366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2400" i="1" dirty="0"/>
              <a:t>(neste forelesning)</a:t>
            </a:r>
          </a:p>
        </p:txBody>
      </p:sp>
    </p:spTree>
    <p:extLst>
      <p:ext uri="{BB962C8B-B14F-4D97-AF65-F5344CB8AC3E}">
        <p14:creationId xmlns:p14="http://schemas.microsoft.com/office/powerpoint/2010/main" val="16546243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/>
          <p:nvPr/>
        </p:nvSpPr>
        <p:spPr>
          <a:xfrm>
            <a:off x="10078735" y="3553608"/>
            <a:ext cx="4143985" cy="414398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128" y="0"/>
                </a:moveTo>
                <a:cubicBezTo>
                  <a:pt x="65495" y="11"/>
                  <a:pt x="70858" y="2070"/>
                  <a:pt x="74945" y="6174"/>
                </a:cubicBezTo>
                <a:lnTo>
                  <a:pt x="113889" y="45285"/>
                </a:lnTo>
                <a:cubicBezTo>
                  <a:pt x="122061" y="53493"/>
                  <a:pt x="122033" y="66772"/>
                  <a:pt x="113825" y="74945"/>
                </a:cubicBezTo>
                <a:lnTo>
                  <a:pt x="74714" y="113889"/>
                </a:lnTo>
                <a:cubicBezTo>
                  <a:pt x="66506" y="122061"/>
                  <a:pt x="53227" y="122033"/>
                  <a:pt x="45055" y="113825"/>
                </a:cubicBezTo>
                <a:lnTo>
                  <a:pt x="6110" y="74714"/>
                </a:lnTo>
                <a:cubicBezTo>
                  <a:pt x="-2061" y="66506"/>
                  <a:pt x="-2033" y="53227"/>
                  <a:pt x="6174" y="45055"/>
                </a:cubicBezTo>
                <a:lnTo>
                  <a:pt x="45286" y="6110"/>
                </a:lnTo>
                <a:cubicBezTo>
                  <a:pt x="49389" y="2024"/>
                  <a:pt x="54761" y="-11"/>
                  <a:pt x="60128" y="0"/>
                </a:cubicBezTo>
                <a:close/>
              </a:path>
            </a:pathLst>
          </a:custGeom>
          <a:noFill/>
          <a:ln>
            <a:noFill/>
          </a:ln>
        </p:spPr>
      </p:sp>
      <p:sp>
        <p:nvSpPr>
          <p:cNvPr id="56" name="Shape 56"/>
          <p:cNvSpPr/>
          <p:nvPr/>
        </p:nvSpPr>
        <p:spPr>
          <a:xfrm>
            <a:off x="3380288" y="2164719"/>
            <a:ext cx="20215208" cy="94897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rtl="0">
              <a:lnSpc>
                <a:spcPct val="115625"/>
              </a:lnSpc>
              <a:spcBef>
                <a:spcPts val="0"/>
              </a:spcBef>
              <a:buSzPct val="25000"/>
              <a:buNone/>
            </a:pPr>
            <a:r>
              <a:rPr lang="en-US" sz="64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Først</a:t>
            </a:r>
            <a:r>
              <a:rPr lang="en-US" sz="64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: </a:t>
            </a:r>
            <a:r>
              <a:rPr lang="en-US" sz="64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Hva</a:t>
            </a:r>
            <a:r>
              <a:rPr lang="en-US" sz="64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64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er</a:t>
            </a:r>
            <a:r>
              <a:rPr lang="en-US" sz="64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et </a:t>
            </a:r>
            <a:r>
              <a:rPr lang="en-US" sz="64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grensesnitt</a:t>
            </a:r>
            <a:r>
              <a:rPr lang="en-US" sz="64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?</a:t>
            </a:r>
            <a:endParaRPr lang="en-US" sz="3200" b="1" i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C1BC7D6-78D4-194C-A4BC-61DF701473C0}"/>
              </a:ext>
            </a:extLst>
          </p:cNvPr>
          <p:cNvGrpSpPr/>
          <p:nvPr/>
        </p:nvGrpSpPr>
        <p:grpSpPr>
          <a:xfrm>
            <a:off x="1751415" y="3553608"/>
            <a:ext cx="7487124" cy="6446433"/>
            <a:chOff x="1751417" y="4512365"/>
            <a:chExt cx="7487124" cy="6446433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0B89DD7F-DE1F-3A41-AB02-F107BA96BD3A}"/>
                </a:ext>
              </a:extLst>
            </p:cNvPr>
            <p:cNvGrpSpPr/>
            <p:nvPr/>
          </p:nvGrpSpPr>
          <p:grpSpPr>
            <a:xfrm>
              <a:off x="1751417" y="5357893"/>
              <a:ext cx="7487124" cy="5600905"/>
              <a:chOff x="1299067" y="3691368"/>
              <a:chExt cx="9587955" cy="7172477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7A1534E5-A06E-784F-8247-7A39C4F678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72583" y="3691368"/>
                <a:ext cx="9514439" cy="6683697"/>
              </a:xfrm>
              <a:prstGeom prst="rect">
                <a:avLst/>
              </a:prstGeom>
            </p:spPr>
          </p:pic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9AC6FF5-F94A-E645-85E8-54AADACB4F6E}"/>
                  </a:ext>
                </a:extLst>
              </p:cNvPr>
              <p:cNvSpPr/>
              <p:nvPr/>
            </p:nvSpPr>
            <p:spPr>
              <a:xfrm>
                <a:off x="1299067" y="10340626"/>
                <a:ext cx="9587955" cy="5232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nb-NO" dirty="0"/>
                  <a:t>Hentet fra: </a:t>
                </a:r>
                <a:r>
                  <a:rPr lang="nb-NO" dirty="0" err="1"/>
                  <a:t>https</a:t>
                </a:r>
                <a:r>
                  <a:rPr lang="nb-NO" dirty="0"/>
                  <a:t>://</a:t>
                </a:r>
                <a:r>
                  <a:rPr lang="nb-NO" dirty="0" err="1"/>
                  <a:t>www.independent.co.uk</a:t>
                </a:r>
                <a:r>
                  <a:rPr lang="nb-NO" dirty="0"/>
                  <a:t>/arts-</a:t>
                </a:r>
                <a:r>
                  <a:rPr lang="nb-NO" dirty="0" err="1"/>
                  <a:t>entertainment</a:t>
                </a:r>
                <a:r>
                  <a:rPr lang="nb-NO" dirty="0"/>
                  <a:t>/films/</a:t>
                </a:r>
                <a:r>
                  <a:rPr lang="nb-NO" dirty="0" err="1"/>
                  <a:t>features</a:t>
                </a:r>
                <a:r>
                  <a:rPr lang="nb-NO" dirty="0"/>
                  <a:t>/minority-report-15th-anniversary-predictive-policing-gesture-based-computing-facial-and-optical-a7807666.html</a:t>
                </a:r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BB16E7E-6E31-CE44-AF56-62299113FE0F}"/>
                </a:ext>
              </a:extLst>
            </p:cNvPr>
            <p:cNvSpPr txBox="1"/>
            <p:nvPr/>
          </p:nvSpPr>
          <p:spPr>
            <a:xfrm>
              <a:off x="1808825" y="4512365"/>
              <a:ext cx="4461478" cy="13542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b-NO" sz="3200" dirty="0"/>
                <a:t>"Natural User Interface"</a:t>
              </a:r>
            </a:p>
            <a:p>
              <a:r>
                <a:rPr lang="nb-NO" sz="1800" dirty="0"/>
                <a:t>(naturlig brukergrensesnitt)</a:t>
              </a:r>
            </a:p>
            <a:p>
              <a:endParaRPr lang="nb-NO" sz="3200" dirty="0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AC88E66-AD9B-1944-971F-9E88612F4035}"/>
              </a:ext>
            </a:extLst>
          </p:cNvPr>
          <p:cNvGrpSpPr/>
          <p:nvPr/>
        </p:nvGrpSpPr>
        <p:grpSpPr>
          <a:xfrm>
            <a:off x="9750802" y="4907825"/>
            <a:ext cx="7730376" cy="5650305"/>
            <a:chOff x="9885272" y="4512365"/>
            <a:chExt cx="7960437" cy="5650305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6AED5B30-3F2F-D341-83C2-A222E5987A4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885273" y="5411681"/>
              <a:ext cx="7246281" cy="4750989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22B9740-5EB6-1E4F-A363-145A835A3921}"/>
                </a:ext>
              </a:extLst>
            </p:cNvPr>
            <p:cNvSpPr txBox="1"/>
            <p:nvPr/>
          </p:nvSpPr>
          <p:spPr>
            <a:xfrm>
              <a:off x="9885272" y="4512365"/>
              <a:ext cx="7960437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z="3200" dirty="0"/>
                <a:t>"</a:t>
              </a:r>
              <a:r>
                <a:rPr lang="nb-NO" sz="3200" dirty="0" err="1"/>
                <a:t>Graphical</a:t>
              </a:r>
              <a:r>
                <a:rPr lang="nb-NO" sz="3200" dirty="0"/>
                <a:t> User Interface (GUI)" </a:t>
              </a:r>
            </a:p>
            <a:p>
              <a:r>
                <a:rPr lang="nb-NO" sz="1800" dirty="0"/>
                <a:t>(grafisk brukergrensesnitt)</a:t>
              </a:r>
              <a:endParaRPr lang="nb-NO" sz="2400" dirty="0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826627E-ADCD-AA47-9129-552946F79EFD}"/>
              </a:ext>
            </a:extLst>
          </p:cNvPr>
          <p:cNvGrpSpPr/>
          <p:nvPr/>
        </p:nvGrpSpPr>
        <p:grpSpPr>
          <a:xfrm>
            <a:off x="17358919" y="6249808"/>
            <a:ext cx="6761787" cy="6091644"/>
            <a:chOff x="18492442" y="4512365"/>
            <a:chExt cx="6761787" cy="6091644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C23CB0E-D86C-D640-810E-5CA492CF5AF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8492442" y="5384787"/>
              <a:ext cx="5347774" cy="5219222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4F35CBE-32A4-AB47-AAA2-E5F337178E07}"/>
                </a:ext>
              </a:extLst>
            </p:cNvPr>
            <p:cNvSpPr txBox="1"/>
            <p:nvPr/>
          </p:nvSpPr>
          <p:spPr>
            <a:xfrm>
              <a:off x="18492442" y="4512365"/>
              <a:ext cx="6761787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b-NO" sz="3200" dirty="0"/>
                <a:t>"Application Programming Interface"</a:t>
              </a:r>
            </a:p>
            <a:p>
              <a:r>
                <a:rPr lang="nb-NO" sz="1800" dirty="0"/>
                <a:t>(programmeringsgrensesnitt)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05895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D18D569-19F3-034B-BE1F-30A69AAC7779}"/>
              </a:ext>
            </a:extLst>
          </p:cNvPr>
          <p:cNvSpPr txBox="1"/>
          <p:nvPr/>
        </p:nvSpPr>
        <p:spPr>
          <a:xfrm>
            <a:off x="3327408" y="2055931"/>
            <a:ext cx="178048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5400" b="1" dirty="0"/>
              <a:t>Natural User Interface (NUI) </a:t>
            </a:r>
            <a:r>
              <a:rPr lang="nb-NO" sz="5400" dirty="0"/>
              <a:t>– naturlig brukergrensesnitt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4FAE275-D541-C041-A4E8-9CA075591F20}"/>
              </a:ext>
            </a:extLst>
          </p:cNvPr>
          <p:cNvGrpSpPr/>
          <p:nvPr/>
        </p:nvGrpSpPr>
        <p:grpSpPr>
          <a:xfrm>
            <a:off x="3327408" y="3846658"/>
            <a:ext cx="7487124" cy="6036376"/>
            <a:chOff x="3327408" y="3846658"/>
            <a:chExt cx="7487124" cy="6036376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121E7B5D-DB57-9E46-9535-269EABF69F02}"/>
                </a:ext>
              </a:extLst>
            </p:cNvPr>
            <p:cNvGrpSpPr/>
            <p:nvPr/>
          </p:nvGrpSpPr>
          <p:grpSpPr>
            <a:xfrm>
              <a:off x="3327408" y="4255235"/>
              <a:ext cx="7487124" cy="5627799"/>
              <a:chOff x="1299067" y="3553608"/>
              <a:chExt cx="9587955" cy="7206917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183424A1-1290-154D-B742-E1023395CB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72583" y="3553608"/>
                <a:ext cx="9514439" cy="6683697"/>
              </a:xfrm>
              <a:prstGeom prst="rect">
                <a:avLst/>
              </a:prstGeom>
            </p:spPr>
          </p:pic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4C69F6C3-A75A-754E-A48B-B19C1CAC740E}"/>
                  </a:ext>
                </a:extLst>
              </p:cNvPr>
              <p:cNvSpPr/>
              <p:nvPr/>
            </p:nvSpPr>
            <p:spPr>
              <a:xfrm>
                <a:off x="1299067" y="10237305"/>
                <a:ext cx="9587955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nb-NO" dirty="0"/>
                  <a:t>Hentet fra: </a:t>
                </a:r>
                <a:r>
                  <a:rPr lang="nb-NO" dirty="0" err="1"/>
                  <a:t>https</a:t>
                </a:r>
                <a:r>
                  <a:rPr lang="nb-NO" dirty="0"/>
                  <a:t>://</a:t>
                </a:r>
                <a:r>
                  <a:rPr lang="nb-NO" dirty="0" err="1"/>
                  <a:t>www.independent.co.uk</a:t>
                </a:r>
                <a:r>
                  <a:rPr lang="nb-NO" dirty="0"/>
                  <a:t>/arts-</a:t>
                </a:r>
                <a:r>
                  <a:rPr lang="nb-NO" dirty="0" err="1"/>
                  <a:t>entertainment</a:t>
                </a:r>
                <a:r>
                  <a:rPr lang="nb-NO" dirty="0"/>
                  <a:t>/films/</a:t>
                </a:r>
                <a:r>
                  <a:rPr lang="nb-NO" dirty="0" err="1"/>
                  <a:t>features</a:t>
                </a:r>
                <a:r>
                  <a:rPr lang="nb-NO" dirty="0"/>
                  <a:t>/minority-report-15th-anniversary-predictive-policing-gesture-based-computing-facial-and-optical-a7807666.html</a:t>
                </a:r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E46F62F-2B90-5041-BB56-434CB462386F}"/>
                </a:ext>
              </a:extLst>
            </p:cNvPr>
            <p:cNvSpPr txBox="1"/>
            <p:nvPr/>
          </p:nvSpPr>
          <p:spPr>
            <a:xfrm>
              <a:off x="3327408" y="3846658"/>
              <a:ext cx="34932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b-NO" sz="1800" dirty="0"/>
                <a:t>Skjermbilde fra </a:t>
              </a:r>
              <a:r>
                <a:rPr lang="nb-NO" sz="1800" b="1" dirty="0" err="1"/>
                <a:t>Minority</a:t>
              </a:r>
              <a:r>
                <a:rPr lang="nb-NO" sz="1800" b="1" dirty="0"/>
                <a:t> Report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761EC36-4B13-E643-AE86-FA47ACF0591A}"/>
              </a:ext>
            </a:extLst>
          </p:cNvPr>
          <p:cNvGrpSpPr/>
          <p:nvPr/>
        </p:nvGrpSpPr>
        <p:grpSpPr>
          <a:xfrm>
            <a:off x="11428939" y="7050311"/>
            <a:ext cx="7551446" cy="4768010"/>
            <a:chOff x="11428939" y="7050311"/>
            <a:chExt cx="7551446" cy="4768010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1667C9B9-5ABE-CB4D-A697-E77DD9D89ED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428939" y="7539168"/>
              <a:ext cx="7551446" cy="4279153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EC78F5D-D248-9D4E-B3EC-A233DF7F5635}"/>
                </a:ext>
              </a:extLst>
            </p:cNvPr>
            <p:cNvSpPr txBox="1"/>
            <p:nvPr/>
          </p:nvSpPr>
          <p:spPr>
            <a:xfrm>
              <a:off x="11428939" y="7050311"/>
              <a:ext cx="37240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b-NO" sz="1800" dirty="0"/>
                <a:t>Videosnutt av </a:t>
              </a:r>
              <a:r>
                <a:rPr lang="nb-NO" sz="1800" b="1" dirty="0"/>
                <a:t>Microsoft </a:t>
              </a:r>
              <a:r>
                <a:rPr lang="nb-NO" sz="1800" b="1" dirty="0" err="1"/>
                <a:t>Hololens</a:t>
              </a:r>
              <a:endParaRPr lang="nb-NO" sz="1800" b="1" dirty="0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F02D0BF-DA9F-E040-88E7-24F33B7ACA06}"/>
              </a:ext>
            </a:extLst>
          </p:cNvPr>
          <p:cNvGrpSpPr/>
          <p:nvPr/>
        </p:nvGrpSpPr>
        <p:grpSpPr>
          <a:xfrm>
            <a:off x="18836426" y="3251444"/>
            <a:ext cx="3330116" cy="3615838"/>
            <a:chOff x="17227362" y="611831"/>
            <a:chExt cx="4810940" cy="522371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D97EB87-3D9D-604C-B7D5-D7D7413695D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227362" y="611831"/>
              <a:ext cx="4734859" cy="4734859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71CFECC-C5ED-5741-A020-FD76CF33C05A}"/>
                </a:ext>
              </a:extLst>
            </p:cNvPr>
            <p:cNvSpPr txBox="1"/>
            <p:nvPr/>
          </p:nvSpPr>
          <p:spPr>
            <a:xfrm>
              <a:off x="18673278" y="5466215"/>
              <a:ext cx="33650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b-NO" sz="1800" dirty="0"/>
                <a:t>Produktbilde av </a:t>
              </a:r>
              <a:r>
                <a:rPr lang="nb-NO" sz="1800" b="1" dirty="0"/>
                <a:t>Amazon </a:t>
              </a:r>
              <a:r>
                <a:rPr lang="nb-NO" sz="1800" b="1" dirty="0" err="1"/>
                <a:t>Echo</a:t>
              </a:r>
              <a:endParaRPr lang="nb-NO" sz="1800" b="1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39902AA-F8B6-974B-A1E6-B714D5E41069}"/>
              </a:ext>
            </a:extLst>
          </p:cNvPr>
          <p:cNvGrpSpPr/>
          <p:nvPr/>
        </p:nvGrpSpPr>
        <p:grpSpPr>
          <a:xfrm>
            <a:off x="19594792" y="6464674"/>
            <a:ext cx="5143500" cy="5143500"/>
            <a:chOff x="19594792" y="6464674"/>
            <a:chExt cx="5143500" cy="514350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8D29794-D1A2-0642-819E-6FB8CCE3637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9594792" y="6464674"/>
              <a:ext cx="5143500" cy="514350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031E166-6318-A342-9709-8871E8C1A6BB}"/>
                </a:ext>
              </a:extLst>
            </p:cNvPr>
            <p:cNvSpPr txBox="1"/>
            <p:nvPr/>
          </p:nvSpPr>
          <p:spPr>
            <a:xfrm>
              <a:off x="20185358" y="10889862"/>
              <a:ext cx="33393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b-NO" sz="1800" dirty="0"/>
                <a:t>Produktbilde av </a:t>
              </a:r>
              <a:r>
                <a:rPr lang="nb-NO" sz="1800" b="1" dirty="0"/>
                <a:t>Google Home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9AA8CAC-F323-7D45-B11D-09FB82C00FBB}"/>
              </a:ext>
            </a:extLst>
          </p:cNvPr>
          <p:cNvGrpSpPr/>
          <p:nvPr/>
        </p:nvGrpSpPr>
        <p:grpSpPr>
          <a:xfrm>
            <a:off x="11839530" y="3066778"/>
            <a:ext cx="6037886" cy="1953754"/>
            <a:chOff x="11839530" y="3066778"/>
            <a:chExt cx="6037886" cy="1953754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4687A84C-FB16-0545-AC73-F2CD8781477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1848547" y="3564869"/>
              <a:ext cx="6028869" cy="1455663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B29AFDB-7F1C-0046-B300-4A78BDBCF478}"/>
                </a:ext>
              </a:extLst>
            </p:cNvPr>
            <p:cNvSpPr txBox="1"/>
            <p:nvPr/>
          </p:nvSpPr>
          <p:spPr>
            <a:xfrm>
              <a:off x="11839530" y="3066778"/>
              <a:ext cx="27879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b-NO" sz="1800" dirty="0"/>
                <a:t>Reklame for </a:t>
              </a:r>
              <a:r>
                <a:rPr lang="nb-NO" sz="1800" b="1" dirty="0" err="1"/>
                <a:t>Webdagene</a:t>
              </a:r>
              <a:endParaRPr lang="nb-NO" sz="18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81095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D18D569-19F3-034B-BE1F-30A69AAC7779}"/>
              </a:ext>
            </a:extLst>
          </p:cNvPr>
          <p:cNvSpPr txBox="1"/>
          <p:nvPr/>
        </p:nvSpPr>
        <p:spPr>
          <a:xfrm>
            <a:off x="3327408" y="2055931"/>
            <a:ext cx="1868973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5400" b="1" dirty="0" err="1"/>
              <a:t>Graphical</a:t>
            </a:r>
            <a:r>
              <a:rPr lang="nb-NO" sz="5400" b="1" dirty="0"/>
              <a:t> User Interface (GUI) – </a:t>
            </a:r>
            <a:r>
              <a:rPr lang="nb-NO" sz="5400" dirty="0"/>
              <a:t>grafisk brukergrensesnitt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112FFB2-9F87-B445-A096-7D198E989E67}"/>
              </a:ext>
            </a:extLst>
          </p:cNvPr>
          <p:cNvGrpSpPr/>
          <p:nvPr/>
        </p:nvGrpSpPr>
        <p:grpSpPr>
          <a:xfrm>
            <a:off x="2354920" y="3798035"/>
            <a:ext cx="9917578" cy="7058210"/>
            <a:chOff x="2354920" y="3798035"/>
            <a:chExt cx="9917578" cy="7058210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BB6A35BC-5EB2-AE4A-807F-753D5B9A99E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54920" y="3798035"/>
              <a:ext cx="9917578" cy="6502412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E179990-F1F8-0F49-A753-72F712F92CB2}"/>
                </a:ext>
              </a:extLst>
            </p:cNvPr>
            <p:cNvSpPr txBox="1"/>
            <p:nvPr/>
          </p:nvSpPr>
          <p:spPr>
            <a:xfrm>
              <a:off x="2354920" y="10486913"/>
              <a:ext cx="31470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b-NO" sz="1800" dirty="0"/>
                <a:t>Skjermbilde fra </a:t>
              </a:r>
              <a:r>
                <a:rPr lang="nb-NO" sz="1800" b="1" dirty="0" err="1"/>
                <a:t>kristiania.no</a:t>
              </a:r>
              <a:endParaRPr lang="nb-NO" sz="1800" b="1" dirty="0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B3DA64A6-37BE-5848-B4D7-C8ADCCB8A774}"/>
              </a:ext>
            </a:extLst>
          </p:cNvPr>
          <p:cNvGrpSpPr/>
          <p:nvPr/>
        </p:nvGrpSpPr>
        <p:grpSpPr>
          <a:xfrm>
            <a:off x="15701496" y="6177430"/>
            <a:ext cx="8021334" cy="7317263"/>
            <a:chOff x="15701496" y="6177430"/>
            <a:chExt cx="8021334" cy="731726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9EE38BA-580D-B24A-A676-17C8021182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701496" y="6177430"/>
              <a:ext cx="5130800" cy="6578600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74559BB-BB5D-E445-AD35-3823BE443561}"/>
                </a:ext>
              </a:extLst>
            </p:cNvPr>
            <p:cNvSpPr/>
            <p:nvPr/>
          </p:nvSpPr>
          <p:spPr>
            <a:xfrm>
              <a:off x="15701496" y="12756029"/>
              <a:ext cx="5130799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nb-NO" dirty="0"/>
                <a:t>Hentet fra </a:t>
              </a:r>
              <a:r>
                <a:rPr lang="nb-NO" dirty="0" err="1"/>
                <a:t>https</a:t>
              </a:r>
              <a:r>
                <a:rPr lang="nb-NO" dirty="0"/>
                <a:t>://</a:t>
              </a:r>
              <a:r>
                <a:rPr lang="nb-NO" dirty="0" err="1"/>
                <a:t>market.ionicframework.com</a:t>
              </a:r>
              <a:r>
                <a:rPr lang="nb-NO" dirty="0"/>
                <a:t>/</a:t>
              </a:r>
              <a:r>
                <a:rPr lang="nb-NO" dirty="0" err="1"/>
                <a:t>themes</a:t>
              </a:r>
              <a:r>
                <a:rPr lang="nb-NO" dirty="0"/>
                <a:t>/restaurant-food-delivery-template-supports-multiple-language-i18n-ionic-3-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3B9BB00-E12A-8E47-A56F-58A78889D5E3}"/>
                </a:ext>
              </a:extLst>
            </p:cNvPr>
            <p:cNvSpPr txBox="1"/>
            <p:nvPr/>
          </p:nvSpPr>
          <p:spPr>
            <a:xfrm>
              <a:off x="20832295" y="9646010"/>
              <a:ext cx="28905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b-NO" sz="1800" dirty="0"/>
                <a:t>Skjermbilde fra </a:t>
              </a:r>
              <a:r>
                <a:rPr lang="nb-NO" sz="1800" b="1" dirty="0"/>
                <a:t>mobil-</a:t>
              </a:r>
              <a:r>
                <a:rPr lang="nb-NO" sz="1800" b="1" dirty="0" err="1"/>
                <a:t>app</a:t>
              </a:r>
              <a:endParaRPr lang="nb-NO" sz="1800" b="1" dirty="0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EC705FE-42F6-F740-A98B-3BBE2429CE96}"/>
              </a:ext>
            </a:extLst>
          </p:cNvPr>
          <p:cNvGrpSpPr/>
          <p:nvPr/>
        </p:nvGrpSpPr>
        <p:grpSpPr>
          <a:xfrm>
            <a:off x="14771406" y="3287047"/>
            <a:ext cx="8912943" cy="2211304"/>
            <a:chOff x="14771406" y="3287047"/>
            <a:chExt cx="8912943" cy="2211304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3E1EFF40-F9F6-6144-9431-30384EC220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771406" y="3287047"/>
              <a:ext cx="8912943" cy="1903518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3792B80-16B6-DF4D-A525-765932A4F9EC}"/>
                </a:ext>
              </a:extLst>
            </p:cNvPr>
            <p:cNvSpPr txBox="1"/>
            <p:nvPr/>
          </p:nvSpPr>
          <p:spPr>
            <a:xfrm>
              <a:off x="14771406" y="5129019"/>
              <a:ext cx="32111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b-NO" sz="1800" dirty="0"/>
                <a:t>Skjermbilde fra </a:t>
              </a:r>
              <a:r>
                <a:rPr lang="nb-NO" sz="1800" b="1" dirty="0" err="1"/>
                <a:t>macOS</a:t>
              </a:r>
              <a:r>
                <a:rPr lang="nb-NO" sz="1800" b="1" dirty="0"/>
                <a:t> </a:t>
              </a:r>
              <a:r>
                <a:rPr lang="nb-NO" sz="1800" b="1" dirty="0" err="1"/>
                <a:t>Dock</a:t>
              </a:r>
              <a:endParaRPr lang="nb-NO" sz="18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202356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D18D569-19F3-034B-BE1F-30A69AAC7779}"/>
              </a:ext>
            </a:extLst>
          </p:cNvPr>
          <p:cNvSpPr txBox="1"/>
          <p:nvPr/>
        </p:nvSpPr>
        <p:spPr>
          <a:xfrm>
            <a:off x="3327408" y="2055931"/>
            <a:ext cx="2040334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5400" b="1" dirty="0"/>
              <a:t>Application Programming Interface (API) </a:t>
            </a:r>
            <a:r>
              <a:rPr lang="nb-NO" sz="4000" dirty="0"/>
              <a:t>– programmeringsgrensesnitt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D3F75C6-C21E-4B47-BDEC-7863EC12DF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0441" y="4416598"/>
            <a:ext cx="7702429" cy="751727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F00EFBA-D391-3C41-90D3-E7D14B761F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4330" y="7640152"/>
            <a:ext cx="7547707" cy="429372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01235C1-FAFE-2445-AB7E-42A7D8A0379F}"/>
              </a:ext>
            </a:extLst>
          </p:cNvPr>
          <p:cNvSpPr/>
          <p:nvPr/>
        </p:nvSpPr>
        <p:spPr>
          <a:xfrm>
            <a:off x="11205219" y="4100722"/>
            <a:ext cx="12188825" cy="304698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b-NO" sz="3200" dirty="0">
                <a:solidFill>
                  <a:srgbClr val="333333"/>
                </a:solidFill>
                <a:latin typeface="Verdana" panose="020B0604030504040204" pitchFamily="34" charset="0"/>
              </a:rPr>
              <a:t>Application Programming Interfaces (APIs) </a:t>
            </a:r>
            <a:r>
              <a:rPr lang="nb-NO" sz="3200" dirty="0" err="1">
                <a:solidFill>
                  <a:srgbClr val="333333"/>
                </a:solidFill>
                <a:latin typeface="Verdana" panose="020B0604030504040204" pitchFamily="34" charset="0"/>
              </a:rPr>
              <a:t>are</a:t>
            </a:r>
            <a:r>
              <a:rPr lang="nb-NO" sz="3200" dirty="0">
                <a:solidFill>
                  <a:srgbClr val="333333"/>
                </a:solidFill>
                <a:latin typeface="Verdana" panose="020B0604030504040204" pitchFamily="34" charset="0"/>
              </a:rPr>
              <a:t> </a:t>
            </a:r>
            <a:r>
              <a:rPr lang="nb-NO" sz="3200" dirty="0" err="1">
                <a:solidFill>
                  <a:srgbClr val="333333"/>
                </a:solidFill>
                <a:latin typeface="Verdana" panose="020B0604030504040204" pitchFamily="34" charset="0"/>
              </a:rPr>
              <a:t>constructs</a:t>
            </a:r>
            <a:r>
              <a:rPr lang="nb-NO" sz="3200" dirty="0">
                <a:solidFill>
                  <a:srgbClr val="333333"/>
                </a:solidFill>
                <a:latin typeface="Verdana" panose="020B0604030504040204" pitchFamily="34" charset="0"/>
              </a:rPr>
              <a:t> </a:t>
            </a:r>
            <a:r>
              <a:rPr lang="nb-NO" sz="3200" dirty="0" err="1">
                <a:solidFill>
                  <a:srgbClr val="333333"/>
                </a:solidFill>
                <a:latin typeface="Verdana" panose="020B0604030504040204" pitchFamily="34" charset="0"/>
              </a:rPr>
              <a:t>made</a:t>
            </a:r>
            <a:r>
              <a:rPr lang="nb-NO" sz="3200" dirty="0">
                <a:solidFill>
                  <a:srgbClr val="333333"/>
                </a:solidFill>
                <a:latin typeface="Verdana" panose="020B0604030504040204" pitchFamily="34" charset="0"/>
              </a:rPr>
              <a:t> </a:t>
            </a:r>
            <a:r>
              <a:rPr lang="nb-NO" sz="3200" dirty="0" err="1">
                <a:solidFill>
                  <a:srgbClr val="333333"/>
                </a:solidFill>
                <a:latin typeface="Verdana" panose="020B0604030504040204" pitchFamily="34" charset="0"/>
              </a:rPr>
              <a:t>available</a:t>
            </a:r>
            <a:r>
              <a:rPr lang="nb-NO" sz="3200" dirty="0">
                <a:solidFill>
                  <a:srgbClr val="333333"/>
                </a:solidFill>
                <a:latin typeface="Verdana" panose="020B0604030504040204" pitchFamily="34" charset="0"/>
              </a:rPr>
              <a:t> in </a:t>
            </a:r>
            <a:r>
              <a:rPr lang="nb-NO" sz="3200" dirty="0" err="1">
                <a:solidFill>
                  <a:srgbClr val="333333"/>
                </a:solidFill>
                <a:latin typeface="Verdana" panose="020B0604030504040204" pitchFamily="34" charset="0"/>
              </a:rPr>
              <a:t>programming</a:t>
            </a:r>
            <a:r>
              <a:rPr lang="nb-NO" sz="3200" dirty="0">
                <a:solidFill>
                  <a:srgbClr val="333333"/>
                </a:solidFill>
                <a:latin typeface="Verdana" panose="020B0604030504040204" pitchFamily="34" charset="0"/>
              </a:rPr>
              <a:t> </a:t>
            </a:r>
            <a:r>
              <a:rPr lang="nb-NO" sz="3200" dirty="0" err="1">
                <a:solidFill>
                  <a:srgbClr val="333333"/>
                </a:solidFill>
                <a:latin typeface="Verdana" panose="020B0604030504040204" pitchFamily="34" charset="0"/>
              </a:rPr>
              <a:t>languages</a:t>
            </a:r>
            <a:r>
              <a:rPr lang="nb-NO" sz="3200" dirty="0">
                <a:solidFill>
                  <a:srgbClr val="333333"/>
                </a:solidFill>
                <a:latin typeface="Verdana" panose="020B0604030504040204" pitchFamily="34" charset="0"/>
              </a:rPr>
              <a:t> to </a:t>
            </a:r>
            <a:r>
              <a:rPr lang="nb-NO" sz="3200" dirty="0" err="1">
                <a:solidFill>
                  <a:srgbClr val="333333"/>
                </a:solidFill>
                <a:latin typeface="Verdana" panose="020B0604030504040204" pitchFamily="34" charset="0"/>
              </a:rPr>
              <a:t>allow</a:t>
            </a:r>
            <a:r>
              <a:rPr lang="nb-NO" sz="3200" dirty="0">
                <a:solidFill>
                  <a:srgbClr val="333333"/>
                </a:solidFill>
                <a:latin typeface="Verdana" panose="020B0604030504040204" pitchFamily="34" charset="0"/>
              </a:rPr>
              <a:t> </a:t>
            </a:r>
            <a:r>
              <a:rPr lang="nb-NO" sz="3200" dirty="0" err="1">
                <a:solidFill>
                  <a:srgbClr val="333333"/>
                </a:solidFill>
                <a:latin typeface="Verdana" panose="020B0604030504040204" pitchFamily="34" charset="0"/>
              </a:rPr>
              <a:t>developers</a:t>
            </a:r>
            <a:r>
              <a:rPr lang="nb-NO" sz="3200" dirty="0">
                <a:solidFill>
                  <a:srgbClr val="333333"/>
                </a:solidFill>
                <a:latin typeface="Verdana" panose="020B0604030504040204" pitchFamily="34" charset="0"/>
              </a:rPr>
              <a:t> to </a:t>
            </a:r>
            <a:r>
              <a:rPr lang="nb-NO" sz="3200" dirty="0" err="1">
                <a:solidFill>
                  <a:srgbClr val="333333"/>
                </a:solidFill>
                <a:latin typeface="Verdana" panose="020B0604030504040204" pitchFamily="34" charset="0"/>
              </a:rPr>
              <a:t>create</a:t>
            </a:r>
            <a:r>
              <a:rPr lang="nb-NO" sz="3200" dirty="0">
                <a:solidFill>
                  <a:srgbClr val="333333"/>
                </a:solidFill>
                <a:latin typeface="Verdana" panose="020B0604030504040204" pitchFamily="34" charset="0"/>
              </a:rPr>
              <a:t> </a:t>
            </a:r>
            <a:r>
              <a:rPr lang="nb-NO" sz="3200" dirty="0" err="1">
                <a:solidFill>
                  <a:srgbClr val="333333"/>
                </a:solidFill>
                <a:latin typeface="Verdana" panose="020B0604030504040204" pitchFamily="34" charset="0"/>
              </a:rPr>
              <a:t>complex</a:t>
            </a:r>
            <a:r>
              <a:rPr lang="nb-NO" sz="3200" dirty="0">
                <a:solidFill>
                  <a:srgbClr val="333333"/>
                </a:solidFill>
                <a:latin typeface="Verdana" panose="020B0604030504040204" pitchFamily="34" charset="0"/>
              </a:rPr>
              <a:t> </a:t>
            </a:r>
            <a:r>
              <a:rPr lang="nb-NO" sz="3200" dirty="0" err="1">
                <a:solidFill>
                  <a:srgbClr val="333333"/>
                </a:solidFill>
                <a:latin typeface="Verdana" panose="020B0604030504040204" pitchFamily="34" charset="0"/>
              </a:rPr>
              <a:t>functionality</a:t>
            </a:r>
            <a:r>
              <a:rPr lang="nb-NO" sz="3200" dirty="0">
                <a:solidFill>
                  <a:srgbClr val="333333"/>
                </a:solidFill>
                <a:latin typeface="Verdana" panose="020B0604030504040204" pitchFamily="34" charset="0"/>
              </a:rPr>
              <a:t> more </a:t>
            </a:r>
            <a:r>
              <a:rPr lang="nb-NO" sz="3200" dirty="0" err="1">
                <a:solidFill>
                  <a:srgbClr val="333333"/>
                </a:solidFill>
                <a:latin typeface="Verdana" panose="020B0604030504040204" pitchFamily="34" charset="0"/>
              </a:rPr>
              <a:t>easily</a:t>
            </a:r>
            <a:r>
              <a:rPr lang="nb-NO" sz="3200" dirty="0">
                <a:solidFill>
                  <a:srgbClr val="333333"/>
                </a:solidFill>
                <a:latin typeface="Verdana" panose="020B0604030504040204" pitchFamily="34" charset="0"/>
              </a:rPr>
              <a:t>. </a:t>
            </a:r>
            <a:r>
              <a:rPr lang="nb-NO" sz="3200" dirty="0" err="1">
                <a:solidFill>
                  <a:srgbClr val="333333"/>
                </a:solidFill>
                <a:latin typeface="Verdana" panose="020B0604030504040204" pitchFamily="34" charset="0"/>
              </a:rPr>
              <a:t>They</a:t>
            </a:r>
            <a:r>
              <a:rPr lang="nb-NO" sz="3200" dirty="0">
                <a:solidFill>
                  <a:srgbClr val="333333"/>
                </a:solidFill>
                <a:latin typeface="Verdana" panose="020B0604030504040204" pitchFamily="34" charset="0"/>
              </a:rPr>
              <a:t> </a:t>
            </a:r>
            <a:r>
              <a:rPr lang="nb-NO" sz="3200" dirty="0" err="1">
                <a:solidFill>
                  <a:srgbClr val="333333"/>
                </a:solidFill>
                <a:latin typeface="Verdana" panose="020B0604030504040204" pitchFamily="34" charset="0"/>
              </a:rPr>
              <a:t>abstract</a:t>
            </a:r>
            <a:r>
              <a:rPr lang="nb-NO" sz="3200" dirty="0">
                <a:solidFill>
                  <a:srgbClr val="333333"/>
                </a:solidFill>
                <a:latin typeface="Verdana" panose="020B0604030504040204" pitchFamily="34" charset="0"/>
              </a:rPr>
              <a:t> more </a:t>
            </a:r>
            <a:r>
              <a:rPr lang="nb-NO" sz="3200" dirty="0" err="1">
                <a:solidFill>
                  <a:srgbClr val="333333"/>
                </a:solidFill>
                <a:latin typeface="Verdana" panose="020B0604030504040204" pitchFamily="34" charset="0"/>
              </a:rPr>
              <a:t>complex</a:t>
            </a:r>
            <a:r>
              <a:rPr lang="nb-NO" sz="3200" dirty="0">
                <a:solidFill>
                  <a:srgbClr val="333333"/>
                </a:solidFill>
                <a:latin typeface="Verdana" panose="020B0604030504040204" pitchFamily="34" charset="0"/>
              </a:rPr>
              <a:t> </a:t>
            </a:r>
            <a:r>
              <a:rPr lang="nb-NO" sz="3200" dirty="0" err="1">
                <a:solidFill>
                  <a:srgbClr val="333333"/>
                </a:solidFill>
                <a:latin typeface="Verdana" panose="020B0604030504040204" pitchFamily="34" charset="0"/>
              </a:rPr>
              <a:t>code</a:t>
            </a:r>
            <a:r>
              <a:rPr lang="nb-NO" sz="3200" dirty="0">
                <a:solidFill>
                  <a:srgbClr val="333333"/>
                </a:solidFill>
                <a:latin typeface="Verdana" panose="020B0604030504040204" pitchFamily="34" charset="0"/>
              </a:rPr>
              <a:t> </a:t>
            </a:r>
            <a:r>
              <a:rPr lang="nb-NO" sz="3200" dirty="0" err="1">
                <a:solidFill>
                  <a:srgbClr val="333333"/>
                </a:solidFill>
                <a:latin typeface="Verdana" panose="020B0604030504040204" pitchFamily="34" charset="0"/>
              </a:rPr>
              <a:t>away</a:t>
            </a:r>
            <a:r>
              <a:rPr lang="nb-NO" sz="3200" dirty="0">
                <a:solidFill>
                  <a:srgbClr val="333333"/>
                </a:solidFill>
                <a:latin typeface="Verdana" panose="020B0604030504040204" pitchFamily="34" charset="0"/>
              </a:rPr>
              <a:t> from </a:t>
            </a:r>
            <a:r>
              <a:rPr lang="nb-NO" sz="3200" dirty="0" err="1">
                <a:solidFill>
                  <a:srgbClr val="333333"/>
                </a:solidFill>
                <a:latin typeface="Verdana" panose="020B0604030504040204" pitchFamily="34" charset="0"/>
              </a:rPr>
              <a:t>you</a:t>
            </a:r>
            <a:r>
              <a:rPr lang="nb-NO" sz="3200" dirty="0">
                <a:solidFill>
                  <a:srgbClr val="333333"/>
                </a:solidFill>
                <a:latin typeface="Verdana" panose="020B0604030504040204" pitchFamily="34" charset="0"/>
              </a:rPr>
              <a:t>, providing </a:t>
            </a:r>
            <a:r>
              <a:rPr lang="nb-NO" sz="3200" dirty="0" err="1">
                <a:solidFill>
                  <a:srgbClr val="333333"/>
                </a:solidFill>
                <a:latin typeface="Verdana" panose="020B0604030504040204" pitchFamily="34" charset="0"/>
              </a:rPr>
              <a:t>some</a:t>
            </a:r>
            <a:r>
              <a:rPr lang="nb-NO" sz="3200" dirty="0">
                <a:solidFill>
                  <a:srgbClr val="333333"/>
                </a:solidFill>
                <a:latin typeface="Verdana" panose="020B0604030504040204" pitchFamily="34" charset="0"/>
              </a:rPr>
              <a:t> </a:t>
            </a:r>
            <a:r>
              <a:rPr lang="nb-NO" sz="3200" dirty="0" err="1">
                <a:solidFill>
                  <a:srgbClr val="333333"/>
                </a:solidFill>
                <a:latin typeface="Verdana" panose="020B0604030504040204" pitchFamily="34" charset="0"/>
              </a:rPr>
              <a:t>easier</a:t>
            </a:r>
            <a:r>
              <a:rPr lang="nb-NO" sz="3200" dirty="0">
                <a:solidFill>
                  <a:srgbClr val="333333"/>
                </a:solidFill>
                <a:latin typeface="Verdana" panose="020B0604030504040204" pitchFamily="34" charset="0"/>
              </a:rPr>
              <a:t> </a:t>
            </a:r>
            <a:r>
              <a:rPr lang="nb-NO" sz="3200" dirty="0" err="1">
                <a:solidFill>
                  <a:srgbClr val="333333"/>
                </a:solidFill>
                <a:latin typeface="Verdana" panose="020B0604030504040204" pitchFamily="34" charset="0"/>
              </a:rPr>
              <a:t>syntax</a:t>
            </a:r>
            <a:r>
              <a:rPr lang="nb-NO" sz="3200" dirty="0">
                <a:solidFill>
                  <a:srgbClr val="333333"/>
                </a:solidFill>
                <a:latin typeface="Verdana" panose="020B0604030504040204" pitchFamily="34" charset="0"/>
              </a:rPr>
              <a:t> to </a:t>
            </a:r>
            <a:r>
              <a:rPr lang="nb-NO" sz="3200" dirty="0" err="1">
                <a:solidFill>
                  <a:srgbClr val="333333"/>
                </a:solidFill>
                <a:latin typeface="Verdana" panose="020B0604030504040204" pitchFamily="34" charset="0"/>
              </a:rPr>
              <a:t>use</a:t>
            </a:r>
            <a:r>
              <a:rPr lang="nb-NO" sz="3200" dirty="0">
                <a:solidFill>
                  <a:srgbClr val="333333"/>
                </a:solidFill>
                <a:latin typeface="Verdana" panose="020B0604030504040204" pitchFamily="34" charset="0"/>
              </a:rPr>
              <a:t> in </a:t>
            </a:r>
            <a:r>
              <a:rPr lang="nb-NO" sz="3200" dirty="0" err="1">
                <a:solidFill>
                  <a:srgbClr val="333333"/>
                </a:solidFill>
                <a:latin typeface="Verdana" panose="020B0604030504040204" pitchFamily="34" charset="0"/>
              </a:rPr>
              <a:t>its</a:t>
            </a:r>
            <a:r>
              <a:rPr lang="nb-NO" sz="3200" dirty="0">
                <a:solidFill>
                  <a:srgbClr val="333333"/>
                </a:solidFill>
                <a:latin typeface="Verdana" panose="020B0604030504040204" pitchFamily="34" charset="0"/>
              </a:rPr>
              <a:t> </a:t>
            </a:r>
            <a:r>
              <a:rPr lang="nb-NO" sz="3200" dirty="0" err="1">
                <a:solidFill>
                  <a:srgbClr val="333333"/>
                </a:solidFill>
                <a:latin typeface="Verdana" panose="020B0604030504040204" pitchFamily="34" charset="0"/>
              </a:rPr>
              <a:t>place</a:t>
            </a:r>
            <a:r>
              <a:rPr lang="nb-NO" sz="3200" dirty="0">
                <a:solidFill>
                  <a:srgbClr val="333333"/>
                </a:solidFill>
                <a:latin typeface="Verdana" panose="020B0604030504040204" pitchFamily="34" charset="0"/>
              </a:rPr>
              <a:t>.</a:t>
            </a:r>
          </a:p>
          <a:p>
            <a:r>
              <a:rPr lang="nb-NO" sz="3200" dirty="0"/>
              <a:t>– MDN </a:t>
            </a:r>
            <a:r>
              <a:rPr lang="nb-NO" sz="1600" dirty="0"/>
              <a:t>(</a:t>
            </a:r>
            <a:r>
              <a:rPr lang="nb-NO" sz="1600" dirty="0" err="1"/>
              <a:t>https</a:t>
            </a:r>
            <a:r>
              <a:rPr lang="nb-NO" sz="1600" dirty="0"/>
              <a:t>://</a:t>
            </a:r>
            <a:r>
              <a:rPr lang="nb-NO" sz="1600" dirty="0" err="1"/>
              <a:t>developer.mozilla.org</a:t>
            </a:r>
            <a:r>
              <a:rPr lang="nb-NO" sz="1600" dirty="0"/>
              <a:t>/en-US/</a:t>
            </a:r>
            <a:r>
              <a:rPr lang="nb-NO" sz="1600" dirty="0" err="1"/>
              <a:t>docs</a:t>
            </a:r>
            <a:r>
              <a:rPr lang="nb-NO" sz="1600" dirty="0"/>
              <a:t>/</a:t>
            </a:r>
            <a:r>
              <a:rPr lang="nb-NO" sz="1600" dirty="0" err="1"/>
              <a:t>Learn</a:t>
            </a:r>
            <a:r>
              <a:rPr lang="nb-NO" sz="1600" dirty="0"/>
              <a:t>/JavaScript/Client-</a:t>
            </a:r>
            <a:r>
              <a:rPr lang="nb-NO" sz="1600" dirty="0" err="1"/>
              <a:t>side_web_APIs</a:t>
            </a:r>
            <a:r>
              <a:rPr lang="nb-NO" sz="1600" dirty="0"/>
              <a:t>/</a:t>
            </a:r>
            <a:r>
              <a:rPr lang="nb-NO" sz="1600" dirty="0" err="1"/>
              <a:t>Introduction</a:t>
            </a:r>
            <a:r>
              <a:rPr lang="nb-NO" sz="16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175719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6" name="Shape 526"/>
          <p:cNvCxnSpPr/>
          <p:nvPr/>
        </p:nvCxnSpPr>
        <p:spPr>
          <a:xfrm rot="10800000" flipH="1">
            <a:off x="0" y="7881863"/>
            <a:ext cx="24377649" cy="20134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527" name="Shape 527"/>
          <p:cNvSpPr/>
          <p:nvPr/>
        </p:nvSpPr>
        <p:spPr>
          <a:xfrm rot="10800000">
            <a:off x="3872456" y="7898660"/>
            <a:ext cx="336885" cy="336885"/>
          </a:xfrm>
          <a:prstGeom prst="triangl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36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34" name="Shape 534"/>
          <p:cNvSpPr/>
          <p:nvPr/>
        </p:nvSpPr>
        <p:spPr>
          <a:xfrm>
            <a:off x="4790971" y="2070994"/>
            <a:ext cx="14840390" cy="94897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15625"/>
              </a:lnSpc>
              <a:spcBef>
                <a:spcPts val="0"/>
              </a:spcBef>
              <a:buSzPct val="25000"/>
              <a:buNone/>
            </a:pPr>
            <a:r>
              <a:rPr lang="en-US" sz="64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Repetisjon</a:t>
            </a:r>
            <a:r>
              <a:rPr lang="en-US" sz="64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</a:p>
          <a:p>
            <a:pPr marL="0" marR="0" lvl="0" indent="0" algn="ctr" rtl="0">
              <a:lnSpc>
                <a:spcPct val="115625"/>
              </a:lnSpc>
              <a:spcBef>
                <a:spcPts val="0"/>
              </a:spcBef>
              <a:buSzPct val="25000"/>
              <a:buNone/>
            </a:pPr>
            <a:r>
              <a:rPr lang="en-US" sz="48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JAVASCRIPT</a:t>
            </a:r>
          </a:p>
          <a:p>
            <a:pPr marL="0" marR="0" lvl="0" indent="0" algn="ctr" rtl="0">
              <a:lnSpc>
                <a:spcPct val="115625"/>
              </a:lnSpc>
              <a:spcBef>
                <a:spcPts val="0"/>
              </a:spcBef>
              <a:buSzPct val="25000"/>
              <a:buNone/>
            </a:pPr>
            <a:r>
              <a:rPr lang="en-US" sz="36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ET HISTORISK TILBAKEBLIKK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8BC56DB-FE15-684B-B078-0A7E90FD6A18}"/>
              </a:ext>
            </a:extLst>
          </p:cNvPr>
          <p:cNvGrpSpPr/>
          <p:nvPr/>
        </p:nvGrpSpPr>
        <p:grpSpPr>
          <a:xfrm>
            <a:off x="17722629" y="4590491"/>
            <a:ext cx="3480578" cy="4353737"/>
            <a:chOff x="17722629" y="4590491"/>
            <a:chExt cx="3480578" cy="4353737"/>
          </a:xfrm>
        </p:grpSpPr>
        <p:sp>
          <p:nvSpPr>
            <p:cNvPr id="530" name="Shape 530"/>
            <p:cNvSpPr txBox="1"/>
            <p:nvPr/>
          </p:nvSpPr>
          <p:spPr>
            <a:xfrm>
              <a:off x="18541196" y="8236342"/>
              <a:ext cx="1846980" cy="707886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4000" b="1" dirty="0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2018</a:t>
              </a:r>
            </a:p>
          </p:txBody>
        </p:sp>
        <p:sp>
          <p:nvSpPr>
            <p:cNvPr id="532" name="Shape 532"/>
            <p:cNvSpPr/>
            <p:nvPr/>
          </p:nvSpPr>
          <p:spPr>
            <a:xfrm>
              <a:off x="19294476" y="7544978"/>
              <a:ext cx="336885" cy="336885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36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36" name="Shape 536"/>
            <p:cNvSpPr txBox="1"/>
            <p:nvPr/>
          </p:nvSpPr>
          <p:spPr>
            <a:xfrm>
              <a:off x="17722629" y="4590491"/>
              <a:ext cx="3480578" cy="2794443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lvl="0" algn="ctr">
                <a:buSzPct val="25000"/>
              </a:pPr>
              <a:r>
                <a:rPr lang="en-US" sz="2800" dirty="0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JavaScript </a:t>
              </a:r>
              <a:r>
                <a:rPr lang="en-US" sz="2800" dirty="0" err="1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er</a:t>
              </a:r>
              <a:r>
                <a:rPr lang="en-US" sz="2800" dirty="0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et </a:t>
              </a:r>
              <a:r>
                <a:rPr lang="en-US" sz="2800" dirty="0" err="1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av</a:t>
              </a:r>
              <a:r>
                <a:rPr lang="en-US" sz="2800" dirty="0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de </a:t>
              </a:r>
              <a:r>
                <a:rPr lang="en-US" sz="2800" dirty="0" err="1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mest</a:t>
              </a:r>
              <a:r>
                <a:rPr lang="en-US" sz="2800" dirty="0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2800" dirty="0" err="1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populære</a:t>
              </a:r>
              <a:r>
                <a:rPr lang="en-US" sz="2800" dirty="0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2800" dirty="0" err="1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programmerings-språkene</a:t>
              </a:r>
              <a:r>
                <a:rPr lang="en-US" sz="2800" dirty="0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2800" dirty="0" err="1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i</a:t>
              </a:r>
              <a:r>
                <a:rPr lang="en-US" sz="2800" dirty="0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2800" dirty="0" err="1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verden</a:t>
              </a:r>
              <a:r>
                <a:rPr lang="en-US" sz="2800" dirty="0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! *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96C2D922-40B5-FB4C-AE19-9721696B86A7}"/>
              </a:ext>
            </a:extLst>
          </p:cNvPr>
          <p:cNvGrpSpPr/>
          <p:nvPr/>
        </p:nvGrpSpPr>
        <p:grpSpPr>
          <a:xfrm>
            <a:off x="12764143" y="6840429"/>
            <a:ext cx="3143808" cy="5142965"/>
            <a:chOff x="12764143" y="6840429"/>
            <a:chExt cx="3143808" cy="5142965"/>
          </a:xfrm>
        </p:grpSpPr>
        <p:sp>
          <p:nvSpPr>
            <p:cNvPr id="529" name="Shape 529"/>
            <p:cNvSpPr txBox="1"/>
            <p:nvPr/>
          </p:nvSpPr>
          <p:spPr>
            <a:xfrm>
              <a:off x="13479884" y="6840429"/>
              <a:ext cx="1712327" cy="707886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4000" b="1" dirty="0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2009</a:t>
              </a:r>
            </a:p>
          </p:txBody>
        </p:sp>
        <p:sp>
          <p:nvSpPr>
            <p:cNvPr id="531" name="Shape 531"/>
            <p:cNvSpPr/>
            <p:nvPr/>
          </p:nvSpPr>
          <p:spPr>
            <a:xfrm rot="10800000">
              <a:off x="14170735" y="7898660"/>
              <a:ext cx="336885" cy="336885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36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38" name="Shape 538"/>
            <p:cNvSpPr txBox="1"/>
            <p:nvPr/>
          </p:nvSpPr>
          <p:spPr>
            <a:xfrm>
              <a:off x="12764143" y="8590285"/>
              <a:ext cx="3143808" cy="3393109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lvl="0" algn="ctr">
                <a:buSzPct val="25000"/>
              </a:pPr>
              <a:r>
                <a:rPr lang="en-US" sz="2800" dirty="0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JavaScript </a:t>
              </a:r>
              <a:r>
                <a:rPr lang="en-US" sz="2800" dirty="0" err="1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er</a:t>
              </a:r>
              <a:r>
                <a:rPr lang="en-US" sz="2800" dirty="0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2800" dirty="0" err="1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ikke</a:t>
              </a:r>
              <a:r>
                <a:rPr lang="en-US" sz="2800" dirty="0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2800" dirty="0" err="1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lenger</a:t>
              </a:r>
              <a:r>
                <a:rPr lang="en-US" sz="2800" dirty="0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2800" dirty="0" err="1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begrenset</a:t>
              </a:r>
              <a:r>
                <a:rPr lang="en-US" sz="2800" dirty="0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2800" dirty="0" err="1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til</a:t>
              </a:r>
              <a:r>
                <a:rPr lang="en-US" sz="2800" dirty="0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2800" dirty="0" err="1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nettsider</a:t>
              </a:r>
              <a:r>
                <a:rPr lang="en-US" sz="2800" dirty="0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, men </a:t>
              </a:r>
              <a:r>
                <a:rPr lang="en-US" sz="2800" dirty="0" err="1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kan</a:t>
              </a:r>
              <a:r>
                <a:rPr lang="en-US" sz="2800" dirty="0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2800" dirty="0" err="1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nå</a:t>
              </a:r>
              <a:r>
                <a:rPr lang="en-US" sz="2800" dirty="0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2800" dirty="0" err="1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også</a:t>
              </a:r>
              <a:r>
                <a:rPr lang="en-US" sz="2800" dirty="0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2800" dirty="0" err="1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kjøre</a:t>
              </a:r>
              <a:r>
                <a:rPr lang="en-US" sz="2800" dirty="0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2800" dirty="0" err="1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på</a:t>
              </a:r>
              <a:r>
                <a:rPr lang="en-US" sz="2800" dirty="0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server!</a:t>
              </a:r>
            </a:p>
            <a:p>
              <a:pPr lvl="0" algn="ctr">
                <a:buSzPct val="25000"/>
              </a:pPr>
              <a:r>
                <a:rPr lang="en-US" sz="2000" i="1" dirty="0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  <a:hlinkClick r:id="rId3"/>
                </a:rPr>
                <a:t>(Node.js)</a:t>
              </a:r>
              <a:endParaRPr lang="en-US" sz="2000" i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539" name="Shape 539"/>
          <p:cNvSpPr txBox="1"/>
          <p:nvPr/>
        </p:nvSpPr>
        <p:spPr>
          <a:xfrm>
            <a:off x="3194357" y="6840429"/>
            <a:ext cx="1693092" cy="7078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40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1995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AAE7CCE-0375-254C-A808-9E046F34E4B9}"/>
              </a:ext>
            </a:extLst>
          </p:cNvPr>
          <p:cNvGrpSpPr/>
          <p:nvPr/>
        </p:nvGrpSpPr>
        <p:grpSpPr>
          <a:xfrm>
            <a:off x="7573528" y="5441103"/>
            <a:ext cx="3143808" cy="3503125"/>
            <a:chOff x="7573528" y="5441103"/>
            <a:chExt cx="3143808" cy="3503125"/>
          </a:xfrm>
        </p:grpSpPr>
        <p:sp>
          <p:nvSpPr>
            <p:cNvPr id="528" name="Shape 528"/>
            <p:cNvSpPr/>
            <p:nvPr/>
          </p:nvSpPr>
          <p:spPr>
            <a:xfrm>
              <a:off x="8996196" y="7561775"/>
              <a:ext cx="336885" cy="336885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36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40" name="Shape 540"/>
            <p:cNvSpPr txBox="1"/>
            <p:nvPr/>
          </p:nvSpPr>
          <p:spPr>
            <a:xfrm>
              <a:off x="8385511" y="8236342"/>
              <a:ext cx="1568058" cy="707886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4000" b="1" dirty="0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2004</a:t>
              </a:r>
            </a:p>
          </p:txBody>
        </p:sp>
        <p:sp>
          <p:nvSpPr>
            <p:cNvPr id="542" name="Shape 542"/>
            <p:cNvSpPr txBox="1"/>
            <p:nvPr/>
          </p:nvSpPr>
          <p:spPr>
            <a:xfrm>
              <a:off x="7573528" y="5441103"/>
              <a:ext cx="3143808" cy="1904464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lvl="0" algn="ctr">
                <a:buSzPct val="25000"/>
              </a:pPr>
              <a:r>
                <a:rPr lang="en-US" sz="2800" dirty="0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Gmail </a:t>
              </a:r>
              <a:r>
                <a:rPr lang="en-US" sz="2800" dirty="0" err="1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gjør</a:t>
              </a:r>
              <a:r>
                <a:rPr lang="en-US" sz="2800" dirty="0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JavaScript </a:t>
              </a:r>
              <a:r>
                <a:rPr lang="en-US" sz="2800" dirty="0" err="1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mer</a:t>
              </a:r>
              <a:r>
                <a:rPr lang="en-US" sz="2800" dirty="0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2800" dirty="0" err="1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populært</a:t>
              </a:r>
              <a:r>
                <a:rPr lang="en-US" sz="2800" dirty="0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!</a:t>
              </a:r>
            </a:p>
            <a:p>
              <a:pPr lvl="0" algn="ctr">
                <a:buSzPct val="25000"/>
              </a:pPr>
              <a:r>
                <a:rPr lang="en-US" sz="2000" i="1" dirty="0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  <a:hlinkClick r:id="rId4"/>
                </a:rPr>
                <a:t>(Ajax)</a:t>
              </a:r>
              <a:endParaRPr lang="en-US" sz="2000" i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544" name="Shape 544"/>
          <p:cNvSpPr txBox="1"/>
          <p:nvPr/>
        </p:nvSpPr>
        <p:spPr>
          <a:xfrm>
            <a:off x="2472091" y="8434456"/>
            <a:ext cx="3143808" cy="467045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28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Første</a:t>
            </a:r>
            <a:r>
              <a:rPr lang="en-US" sz="2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8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utgaven</a:t>
            </a:r>
            <a:r>
              <a:rPr lang="en-US" sz="2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8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av</a:t>
            </a:r>
            <a:r>
              <a:rPr lang="en-US" sz="2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JavaScript </a:t>
            </a:r>
            <a:r>
              <a:rPr lang="en-US" sz="28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implementeres</a:t>
            </a:r>
            <a:r>
              <a:rPr lang="en-US" sz="2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8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</a:t>
            </a:r>
            <a:r>
              <a:rPr lang="en-US" sz="2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8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nettleseren</a:t>
            </a:r>
            <a:r>
              <a:rPr lang="en-US" sz="2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Netscape.</a:t>
            </a:r>
          </a:p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28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Brukes</a:t>
            </a:r>
            <a:r>
              <a:rPr lang="en-US" sz="2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8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</a:t>
            </a:r>
            <a:r>
              <a:rPr lang="en-US" sz="2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8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hovedsak</a:t>
            </a:r>
            <a:r>
              <a:rPr lang="en-US" sz="2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for </a:t>
            </a:r>
            <a:r>
              <a:rPr lang="en-US" sz="28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interaksjon</a:t>
            </a:r>
            <a:r>
              <a:rPr lang="en-US" sz="2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8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på</a:t>
            </a:r>
            <a:r>
              <a:rPr lang="en-US" sz="2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8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nettsider</a:t>
            </a:r>
            <a:r>
              <a:rPr lang="en-US" sz="2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</a:p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28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Skulle</a:t>
            </a:r>
            <a:r>
              <a:rPr lang="en-US" sz="2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8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etterligne</a:t>
            </a:r>
            <a:r>
              <a:rPr lang="en-US" sz="2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Java.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E2615DF-043D-2744-993F-D8B144BF38BA}"/>
              </a:ext>
            </a:extLst>
          </p:cNvPr>
          <p:cNvSpPr/>
          <p:nvPr/>
        </p:nvSpPr>
        <p:spPr>
          <a:xfrm>
            <a:off x="8608356" y="13104911"/>
            <a:ext cx="716093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2000" dirty="0"/>
              <a:t>* </a:t>
            </a:r>
            <a:r>
              <a:rPr lang="nb-NO" sz="2000" dirty="0">
                <a:hlinkClick r:id="rId5"/>
              </a:rPr>
              <a:t>https://insights.stackoverflow.com/survey/2018/#technology</a:t>
            </a:r>
            <a:r>
              <a:rPr lang="nb-NO" sz="2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42488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efault Theme">
  <a:themeElements>
    <a:clrScheme name="Fox Light Version">
      <a:dk1>
        <a:srgbClr val="7F7F7F"/>
      </a:dk1>
      <a:lt1>
        <a:srgbClr val="FFFFFF"/>
      </a:lt1>
      <a:dk2>
        <a:srgbClr val="000000"/>
      </a:dk2>
      <a:lt2>
        <a:srgbClr val="FFFFFF"/>
      </a:lt2>
      <a:accent1>
        <a:srgbClr val="2E2E35"/>
      </a:accent1>
      <a:accent2>
        <a:srgbClr val="FD6041"/>
      </a:accent2>
      <a:accent3>
        <a:srgbClr val="9F9EA2"/>
      </a:accent3>
      <a:accent4>
        <a:srgbClr val="D7D5D4"/>
      </a:accent4>
      <a:accent5>
        <a:srgbClr val="2E2E35"/>
      </a:accent5>
      <a:accent6>
        <a:srgbClr val="9F9EA2"/>
      </a:accent6>
      <a:hlink>
        <a:srgbClr val="F33B48"/>
      </a:hlink>
      <a:folHlink>
        <a:srgbClr val="FFC0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9275</TotalTime>
  <Words>1939</Words>
  <Application>Microsoft Macintosh PowerPoint</Application>
  <PresentationFormat>Custom</PresentationFormat>
  <Paragraphs>360</Paragraphs>
  <Slides>36</Slides>
  <Notes>34</Notes>
  <HiddenSlides>1</HiddenSlides>
  <MMClips>6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3" baseType="lpstr">
      <vt:lpstr>Courier</vt:lpstr>
      <vt:lpstr>Wingdings</vt:lpstr>
      <vt:lpstr>Arial</vt:lpstr>
      <vt:lpstr>Verdana</vt:lpstr>
      <vt:lpstr>Source Sans Pro</vt:lpstr>
      <vt:lpstr>Montserrat</vt:lpstr>
      <vt:lpstr>Default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Andreas Biørn-Hansen</cp:lastModifiedBy>
  <cp:revision>87</cp:revision>
  <dcterms:modified xsi:type="dcterms:W3CDTF">2018-10-03T11:52:11Z</dcterms:modified>
</cp:coreProperties>
</file>